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6" r:id="rId1"/>
    <p:sldMasterId id="2147483648" r:id="rId2"/>
  </p:sldMasterIdLst>
  <p:notesMasterIdLst>
    <p:notesMasterId r:id="rId12"/>
  </p:notesMasterIdLst>
  <p:handoutMasterIdLst>
    <p:handoutMasterId r:id="rId13"/>
  </p:handoutMasterIdLst>
  <p:sldIdLst>
    <p:sldId id="258" r:id="rId3"/>
    <p:sldId id="268" r:id="rId4"/>
    <p:sldId id="269" r:id="rId5"/>
    <p:sldId id="270" r:id="rId6"/>
    <p:sldId id="271" r:id="rId7"/>
    <p:sldId id="274" r:id="rId8"/>
    <p:sldId id="272" r:id="rId9"/>
    <p:sldId id="273" r:id="rId10"/>
    <p:sldId id="275" r:id="rId11"/>
  </p:sldIdLst>
  <p:sldSz cx="32004000" cy="15201900"/>
  <p:notesSz cx="7099300" cy="10234613"/>
  <p:defaultTextStyle>
    <a:defPPr>
      <a:defRPr lang="en-US"/>
    </a:defPPr>
    <a:lvl1pPr marL="0" algn="l" defTabSz="1481172" rtl="0" eaLnBrk="1" latinLnBrk="0" hangingPunct="1">
      <a:defRPr sz="5832" kern="1200">
        <a:solidFill>
          <a:schemeClr val="tx1"/>
        </a:solidFill>
        <a:latin typeface="+mn-lt"/>
        <a:ea typeface="+mn-ea"/>
        <a:cs typeface="+mn-cs"/>
      </a:defRPr>
    </a:lvl1pPr>
    <a:lvl2pPr marL="1481172" algn="l" defTabSz="1481172" rtl="0" eaLnBrk="1" latinLnBrk="0" hangingPunct="1">
      <a:defRPr sz="5832" kern="1200">
        <a:solidFill>
          <a:schemeClr val="tx1"/>
        </a:solidFill>
        <a:latin typeface="+mn-lt"/>
        <a:ea typeface="+mn-ea"/>
        <a:cs typeface="+mn-cs"/>
      </a:defRPr>
    </a:lvl2pPr>
    <a:lvl3pPr marL="2962348" algn="l" defTabSz="1481172" rtl="0" eaLnBrk="1" latinLnBrk="0" hangingPunct="1">
      <a:defRPr sz="5832" kern="1200">
        <a:solidFill>
          <a:schemeClr val="tx1"/>
        </a:solidFill>
        <a:latin typeface="+mn-lt"/>
        <a:ea typeface="+mn-ea"/>
        <a:cs typeface="+mn-cs"/>
      </a:defRPr>
    </a:lvl3pPr>
    <a:lvl4pPr marL="4443522" algn="l" defTabSz="1481172" rtl="0" eaLnBrk="1" latinLnBrk="0" hangingPunct="1">
      <a:defRPr sz="5832" kern="1200">
        <a:solidFill>
          <a:schemeClr val="tx1"/>
        </a:solidFill>
        <a:latin typeface="+mn-lt"/>
        <a:ea typeface="+mn-ea"/>
        <a:cs typeface="+mn-cs"/>
      </a:defRPr>
    </a:lvl4pPr>
    <a:lvl5pPr marL="5924697" algn="l" defTabSz="1481172" rtl="0" eaLnBrk="1" latinLnBrk="0" hangingPunct="1">
      <a:defRPr sz="5832" kern="1200">
        <a:solidFill>
          <a:schemeClr val="tx1"/>
        </a:solidFill>
        <a:latin typeface="+mn-lt"/>
        <a:ea typeface="+mn-ea"/>
        <a:cs typeface="+mn-cs"/>
      </a:defRPr>
    </a:lvl5pPr>
    <a:lvl6pPr marL="7405870" algn="l" defTabSz="1481172" rtl="0" eaLnBrk="1" latinLnBrk="0" hangingPunct="1">
      <a:defRPr sz="5832" kern="1200">
        <a:solidFill>
          <a:schemeClr val="tx1"/>
        </a:solidFill>
        <a:latin typeface="+mn-lt"/>
        <a:ea typeface="+mn-ea"/>
        <a:cs typeface="+mn-cs"/>
      </a:defRPr>
    </a:lvl6pPr>
    <a:lvl7pPr marL="8887039" algn="l" defTabSz="1481172" rtl="0" eaLnBrk="1" latinLnBrk="0" hangingPunct="1">
      <a:defRPr sz="5832" kern="1200">
        <a:solidFill>
          <a:schemeClr val="tx1"/>
        </a:solidFill>
        <a:latin typeface="+mn-lt"/>
        <a:ea typeface="+mn-ea"/>
        <a:cs typeface="+mn-cs"/>
      </a:defRPr>
    </a:lvl7pPr>
    <a:lvl8pPr marL="10368223" algn="l" defTabSz="1481172" rtl="0" eaLnBrk="1" latinLnBrk="0" hangingPunct="1">
      <a:defRPr sz="5832" kern="1200">
        <a:solidFill>
          <a:schemeClr val="tx1"/>
        </a:solidFill>
        <a:latin typeface="+mn-lt"/>
        <a:ea typeface="+mn-ea"/>
        <a:cs typeface="+mn-cs"/>
      </a:defRPr>
    </a:lvl8pPr>
    <a:lvl9pPr marL="11849388" algn="l" defTabSz="1481172" rtl="0" eaLnBrk="1" latinLnBrk="0" hangingPunct="1">
      <a:defRPr sz="5832"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5413" userDrawn="1">
          <p15:clr>
            <a:srgbClr val="A4A3A4"/>
          </p15:clr>
        </p15:guide>
        <p15:guide id="2" orient="horz" pos="8163" userDrawn="1">
          <p15:clr>
            <a:srgbClr val="A4A3A4"/>
          </p15:clr>
        </p15:guide>
        <p15:guide id="3" orient="horz" pos="2926" userDrawn="1">
          <p15:clr>
            <a:srgbClr val="A4A3A4"/>
          </p15:clr>
        </p15:guide>
        <p15:guide id="4" orient="horz" pos="9174" userDrawn="1">
          <p15:clr>
            <a:srgbClr val="A4A3A4"/>
          </p15:clr>
        </p15:guide>
        <p15:guide id="5" orient="horz" pos="1673" userDrawn="1">
          <p15:clr>
            <a:srgbClr val="A4A3A4"/>
          </p15:clr>
        </p15:guide>
        <p15:guide id="6" orient="horz" pos="7800" userDrawn="1">
          <p15:clr>
            <a:srgbClr val="A4A3A4"/>
          </p15:clr>
        </p15:guide>
        <p15:guide id="7" orient="horz" pos="2241" userDrawn="1">
          <p15:clr>
            <a:srgbClr val="A4A3A4"/>
          </p15:clr>
        </p15:guide>
        <p15:guide id="8" orient="horz" pos="429" userDrawn="1">
          <p15:clr>
            <a:srgbClr val="A4A3A4"/>
          </p15:clr>
        </p15:guide>
        <p15:guide id="9" orient="horz" pos="4988" userDrawn="1">
          <p15:clr>
            <a:srgbClr val="A4A3A4"/>
          </p15:clr>
        </p15:guide>
        <p15:guide id="10" orient="horz" pos="8359" userDrawn="1">
          <p15:clr>
            <a:srgbClr val="A4A3A4"/>
          </p15:clr>
        </p15:guide>
        <p15:guide id="11" pos="19705" userDrawn="1">
          <p15:clr>
            <a:srgbClr val="A4A3A4"/>
          </p15:clr>
        </p15:guide>
        <p15:guide id="12" pos="13258" userDrawn="1">
          <p15:clr>
            <a:srgbClr val="A4A3A4"/>
          </p15:clr>
        </p15:guide>
        <p15:guide id="13" pos="10171" userDrawn="1">
          <p15:clr>
            <a:srgbClr val="A4A3A4"/>
          </p15:clr>
        </p15:guide>
        <p15:guide id="14" pos="12859" userDrawn="1">
          <p15:clr>
            <a:srgbClr val="A4A3A4"/>
          </p15:clr>
        </p15:guide>
        <p15:guide id="15" pos="13654" userDrawn="1">
          <p15:clr>
            <a:srgbClr val="A4A3A4"/>
          </p15:clr>
        </p15:guide>
        <p15:guide id="16" pos="10563" userDrawn="1">
          <p15:clr>
            <a:srgbClr val="A4A3A4"/>
          </p15:clr>
        </p15:guide>
        <p15:guide id="17" pos="9769" userDrawn="1">
          <p15:clr>
            <a:srgbClr val="A4A3A4"/>
          </p15:clr>
        </p15:guide>
        <p15:guide id="18" pos="557" userDrawn="1">
          <p15:clr>
            <a:srgbClr val="A4A3A4"/>
          </p15:clr>
        </p15:guide>
        <p15:guide id="19" pos="6465" userDrawn="1">
          <p15:clr>
            <a:srgbClr val="A4A3A4"/>
          </p15:clr>
        </p15:guide>
        <p15:guide id="20" orient="horz" pos="8153" userDrawn="1">
          <p15:clr>
            <a:srgbClr val="A4A3A4"/>
          </p15:clr>
        </p15:guide>
        <p15:guide id="21" orient="horz" pos="4811" userDrawn="1">
          <p15:clr>
            <a:srgbClr val="A4A3A4"/>
          </p15:clr>
        </p15:guide>
        <p15:guide id="22" pos="10066" userDrawn="1">
          <p15:clr>
            <a:srgbClr val="A4A3A4"/>
          </p15:clr>
        </p15:guide>
      </p15:sldGuideLst>
    </p:ext>
    <p:ext uri="{2D200454-40CA-4A62-9FC3-DE9A4176ACB9}">
      <p15:notesGuideLst xmlns:p15="http://schemas.microsoft.com/office/powerpoint/2012/main">
        <p15:guide id="1" orient="horz" pos="3223">
          <p15:clr>
            <a:srgbClr val="A4A3A4"/>
          </p15:clr>
        </p15:guide>
        <p15:guide id="2" pos="2236">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6C746"/>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897" autoAdjust="0"/>
    <p:restoredTop sz="95508" autoAdjust="0"/>
  </p:normalViewPr>
  <p:slideViewPr>
    <p:cSldViewPr snapToGrid="0">
      <p:cViewPr>
        <p:scale>
          <a:sx n="50" d="100"/>
          <a:sy n="50" d="100"/>
        </p:scale>
        <p:origin x="144" y="84"/>
      </p:cViewPr>
      <p:guideLst>
        <p:guide orient="horz" pos="5413"/>
        <p:guide orient="horz" pos="8163"/>
        <p:guide orient="horz" pos="2926"/>
        <p:guide orient="horz" pos="9174"/>
        <p:guide orient="horz" pos="1673"/>
        <p:guide orient="horz" pos="7800"/>
        <p:guide orient="horz" pos="2241"/>
        <p:guide orient="horz" pos="429"/>
        <p:guide orient="horz" pos="4988"/>
        <p:guide orient="horz" pos="8359"/>
        <p:guide pos="19705"/>
        <p:guide pos="13258"/>
        <p:guide pos="10171"/>
        <p:guide pos="12859"/>
        <p:guide pos="13654"/>
        <p:guide pos="10563"/>
        <p:guide pos="9769"/>
        <p:guide pos="557"/>
        <p:guide pos="6465"/>
        <p:guide orient="horz" pos="8153"/>
        <p:guide orient="horz" pos="4811"/>
        <p:guide pos="10066"/>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p:cViewPr varScale="1">
        <p:scale>
          <a:sx n="47" d="100"/>
          <a:sy n="47" d="100"/>
        </p:scale>
        <p:origin x="-2370" y="-96"/>
      </p:cViewPr>
      <p:guideLst>
        <p:guide orient="horz" pos="3223"/>
        <p:guide pos="2236"/>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handoutMaster" Target="handoutMasters/handoutMaster1.xml"/><Relationship Id="rId18" Type="http://schemas.openxmlformats.org/officeDocument/2006/relationships/tableStyles" Target="tableStyle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notesMaster" Target="notesMasters/notesMaster1.xml"/><Relationship Id="rId17"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presProps" Target="presProps.xml"/><Relationship Id="rId10" Type="http://schemas.openxmlformats.org/officeDocument/2006/relationships/slide" Target="slides/slide8.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363" cy="511731"/>
          </a:xfrm>
          <a:prstGeom prst="rect">
            <a:avLst/>
          </a:prstGeom>
        </p:spPr>
        <p:txBody>
          <a:bodyPr vert="horz" lIns="99048" tIns="49524" rIns="99048" bIns="49524" rtlCol="0"/>
          <a:lstStyle>
            <a:lvl1pPr algn="l">
              <a:defRPr sz="1300"/>
            </a:lvl1pPr>
          </a:lstStyle>
          <a:p>
            <a:endParaRPr lang="en-US" dirty="0"/>
          </a:p>
        </p:txBody>
      </p:sp>
      <p:sp>
        <p:nvSpPr>
          <p:cNvPr id="3" name="Date Placeholder 2"/>
          <p:cNvSpPr>
            <a:spLocks noGrp="1"/>
          </p:cNvSpPr>
          <p:nvPr>
            <p:ph type="dt" sz="quarter" idx="1"/>
          </p:nvPr>
        </p:nvSpPr>
        <p:spPr>
          <a:xfrm>
            <a:off x="4021294" y="0"/>
            <a:ext cx="3076363" cy="511731"/>
          </a:xfrm>
          <a:prstGeom prst="rect">
            <a:avLst/>
          </a:prstGeom>
        </p:spPr>
        <p:txBody>
          <a:bodyPr vert="horz" lIns="99048" tIns="49524" rIns="99048" bIns="49524" rtlCol="0"/>
          <a:lstStyle>
            <a:lvl1pPr algn="r">
              <a:defRPr sz="1300"/>
            </a:lvl1pPr>
          </a:lstStyle>
          <a:p>
            <a:fld id="{3122E3A8-67DD-A54D-9ACE-7F6180D1A288}" type="datetimeFigureOut">
              <a:rPr lang="en-US" smtClean="0"/>
              <a:pPr/>
              <a:t>7/30/2018</a:t>
            </a:fld>
            <a:endParaRPr lang="en-US" dirty="0"/>
          </a:p>
        </p:txBody>
      </p:sp>
      <p:sp>
        <p:nvSpPr>
          <p:cNvPr id="4" name="Footer Placeholder 3"/>
          <p:cNvSpPr>
            <a:spLocks noGrp="1"/>
          </p:cNvSpPr>
          <p:nvPr>
            <p:ph type="ftr" sz="quarter" idx="2"/>
          </p:nvPr>
        </p:nvSpPr>
        <p:spPr>
          <a:xfrm>
            <a:off x="0" y="9721106"/>
            <a:ext cx="3076363" cy="511731"/>
          </a:xfrm>
          <a:prstGeom prst="rect">
            <a:avLst/>
          </a:prstGeom>
        </p:spPr>
        <p:txBody>
          <a:bodyPr vert="horz" lIns="99048" tIns="49524" rIns="99048" bIns="49524" rtlCol="0" anchor="b"/>
          <a:lstStyle>
            <a:lvl1pPr algn="l">
              <a:defRPr sz="1300"/>
            </a:lvl1pPr>
          </a:lstStyle>
          <a:p>
            <a:endParaRPr lang="en-US" dirty="0"/>
          </a:p>
        </p:txBody>
      </p:sp>
      <p:sp>
        <p:nvSpPr>
          <p:cNvPr id="5" name="Slide Number Placeholder 4"/>
          <p:cNvSpPr>
            <a:spLocks noGrp="1"/>
          </p:cNvSpPr>
          <p:nvPr>
            <p:ph type="sldNum" sz="quarter" idx="3"/>
          </p:nvPr>
        </p:nvSpPr>
        <p:spPr>
          <a:xfrm>
            <a:off x="4021294" y="9721106"/>
            <a:ext cx="3076363" cy="511731"/>
          </a:xfrm>
          <a:prstGeom prst="rect">
            <a:avLst/>
          </a:prstGeom>
        </p:spPr>
        <p:txBody>
          <a:bodyPr vert="horz" lIns="99048" tIns="49524" rIns="99048" bIns="49524" rtlCol="0" anchor="b"/>
          <a:lstStyle>
            <a:lvl1pPr algn="r">
              <a:defRPr sz="1300"/>
            </a:lvl1pPr>
          </a:lstStyle>
          <a:p>
            <a:fld id="{B5D751CF-426F-9546-9000-18E529FDEBDA}" type="slidenum">
              <a:rPr lang="en-US" smtClean="0"/>
              <a:pPr/>
              <a:t>‹#›</a:t>
            </a:fld>
            <a:endParaRPr lang="en-US" dirty="0"/>
          </a:p>
        </p:txBody>
      </p:sp>
    </p:spTree>
    <p:extLst>
      <p:ext uri="{BB962C8B-B14F-4D97-AF65-F5344CB8AC3E}">
        <p14:creationId xmlns:p14="http://schemas.microsoft.com/office/powerpoint/2010/main" val="399989277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363" cy="511731"/>
          </a:xfrm>
          <a:prstGeom prst="rect">
            <a:avLst/>
          </a:prstGeom>
        </p:spPr>
        <p:txBody>
          <a:bodyPr vert="horz" lIns="99048" tIns="49524" rIns="99048" bIns="49524" rtlCol="0"/>
          <a:lstStyle>
            <a:lvl1pPr algn="l">
              <a:defRPr sz="1300"/>
            </a:lvl1pPr>
          </a:lstStyle>
          <a:p>
            <a:endParaRPr lang="en-US" dirty="0"/>
          </a:p>
        </p:txBody>
      </p:sp>
      <p:sp>
        <p:nvSpPr>
          <p:cNvPr id="3" name="Date Placeholder 2"/>
          <p:cNvSpPr>
            <a:spLocks noGrp="1"/>
          </p:cNvSpPr>
          <p:nvPr>
            <p:ph type="dt" idx="1"/>
          </p:nvPr>
        </p:nvSpPr>
        <p:spPr>
          <a:xfrm>
            <a:off x="4021294" y="0"/>
            <a:ext cx="3076363" cy="511731"/>
          </a:xfrm>
          <a:prstGeom prst="rect">
            <a:avLst/>
          </a:prstGeom>
        </p:spPr>
        <p:txBody>
          <a:bodyPr vert="horz" lIns="99048" tIns="49524" rIns="99048" bIns="49524" rtlCol="0"/>
          <a:lstStyle>
            <a:lvl1pPr algn="r">
              <a:defRPr sz="1300"/>
            </a:lvl1pPr>
          </a:lstStyle>
          <a:p>
            <a:fld id="{95BCB8AE-B9B2-1648-AE7C-D9F4FF496627}" type="datetimeFigureOut">
              <a:rPr lang="en-US" smtClean="0"/>
              <a:pPr/>
              <a:t>7/30/2018</a:t>
            </a:fld>
            <a:endParaRPr lang="en-US" dirty="0"/>
          </a:p>
        </p:txBody>
      </p:sp>
      <p:sp>
        <p:nvSpPr>
          <p:cNvPr id="4" name="Slide Image Placeholder 3"/>
          <p:cNvSpPr>
            <a:spLocks noGrp="1" noRot="1" noChangeAspect="1"/>
          </p:cNvSpPr>
          <p:nvPr>
            <p:ph type="sldImg" idx="2"/>
          </p:nvPr>
        </p:nvSpPr>
        <p:spPr>
          <a:xfrm>
            <a:off x="-488950" y="768350"/>
            <a:ext cx="8077200" cy="3836988"/>
          </a:xfrm>
          <a:prstGeom prst="rect">
            <a:avLst/>
          </a:prstGeom>
          <a:noFill/>
          <a:ln w="12700">
            <a:solidFill>
              <a:prstClr val="black"/>
            </a:solidFill>
          </a:ln>
        </p:spPr>
        <p:txBody>
          <a:bodyPr vert="horz" lIns="99048" tIns="49524" rIns="99048" bIns="49524" rtlCol="0" anchor="ctr"/>
          <a:lstStyle/>
          <a:p>
            <a:endParaRPr lang="en-US" dirty="0"/>
          </a:p>
        </p:txBody>
      </p:sp>
      <p:sp>
        <p:nvSpPr>
          <p:cNvPr id="5" name="Notes Placeholder 4"/>
          <p:cNvSpPr>
            <a:spLocks noGrp="1"/>
          </p:cNvSpPr>
          <p:nvPr>
            <p:ph type="body" sz="quarter" idx="3"/>
          </p:nvPr>
        </p:nvSpPr>
        <p:spPr>
          <a:xfrm>
            <a:off x="709930" y="4861441"/>
            <a:ext cx="5679440" cy="4605576"/>
          </a:xfrm>
          <a:prstGeom prst="rect">
            <a:avLst/>
          </a:prstGeom>
        </p:spPr>
        <p:txBody>
          <a:bodyPr vert="horz" lIns="99048" tIns="49524" rIns="99048" bIns="49524"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721106"/>
            <a:ext cx="3076363" cy="511731"/>
          </a:xfrm>
          <a:prstGeom prst="rect">
            <a:avLst/>
          </a:prstGeom>
        </p:spPr>
        <p:txBody>
          <a:bodyPr vert="horz" lIns="99048" tIns="49524" rIns="99048" bIns="49524" rtlCol="0" anchor="b"/>
          <a:lstStyle>
            <a:lvl1pPr algn="l">
              <a:defRPr sz="1300"/>
            </a:lvl1pPr>
          </a:lstStyle>
          <a:p>
            <a:endParaRPr lang="en-US" dirty="0"/>
          </a:p>
        </p:txBody>
      </p:sp>
      <p:sp>
        <p:nvSpPr>
          <p:cNvPr id="7" name="Slide Number Placeholder 6"/>
          <p:cNvSpPr>
            <a:spLocks noGrp="1"/>
          </p:cNvSpPr>
          <p:nvPr>
            <p:ph type="sldNum" sz="quarter" idx="5"/>
          </p:nvPr>
        </p:nvSpPr>
        <p:spPr>
          <a:xfrm>
            <a:off x="4021294" y="9721106"/>
            <a:ext cx="3076363" cy="511731"/>
          </a:xfrm>
          <a:prstGeom prst="rect">
            <a:avLst/>
          </a:prstGeom>
        </p:spPr>
        <p:txBody>
          <a:bodyPr vert="horz" lIns="99048" tIns="49524" rIns="99048" bIns="49524" rtlCol="0" anchor="b"/>
          <a:lstStyle>
            <a:lvl1pPr algn="r">
              <a:defRPr sz="1300"/>
            </a:lvl1pPr>
          </a:lstStyle>
          <a:p>
            <a:fld id="{E7F34D1A-B7E5-DE48-8EA9-859D9DE63652}" type="slidenum">
              <a:rPr lang="en-US" smtClean="0"/>
              <a:pPr/>
              <a:t>‹#›</a:t>
            </a:fld>
            <a:endParaRPr lang="en-US" dirty="0"/>
          </a:p>
        </p:txBody>
      </p:sp>
    </p:spTree>
    <p:extLst>
      <p:ext uri="{BB962C8B-B14F-4D97-AF65-F5344CB8AC3E}">
        <p14:creationId xmlns:p14="http://schemas.microsoft.com/office/powerpoint/2010/main" val="725433361"/>
      </p:ext>
    </p:extLst>
  </p:cSld>
  <p:clrMap bg1="lt1" tx1="dk1" bg2="lt2" tx2="dk2" accent1="accent1" accent2="accent2" accent3="accent3" accent4="accent4" accent5="accent5" accent6="accent6" hlink="hlink" folHlink="folHlink"/>
  <p:hf hdr="0" ftr="0" dt="0"/>
  <p:notesStyle>
    <a:lvl1pPr marL="0" algn="l" defTabSz="1481172" rtl="0" eaLnBrk="1" latinLnBrk="0" hangingPunct="1">
      <a:defRPr sz="3888" kern="1200">
        <a:solidFill>
          <a:schemeClr val="tx1"/>
        </a:solidFill>
        <a:latin typeface="+mn-lt"/>
        <a:ea typeface="+mn-ea"/>
        <a:cs typeface="+mn-cs"/>
      </a:defRPr>
    </a:lvl1pPr>
    <a:lvl2pPr marL="1481172" algn="l" defTabSz="1481172" rtl="0" eaLnBrk="1" latinLnBrk="0" hangingPunct="1">
      <a:defRPr sz="3888" kern="1200">
        <a:solidFill>
          <a:schemeClr val="tx1"/>
        </a:solidFill>
        <a:latin typeface="+mn-lt"/>
        <a:ea typeface="+mn-ea"/>
        <a:cs typeface="+mn-cs"/>
      </a:defRPr>
    </a:lvl2pPr>
    <a:lvl3pPr marL="2962348" algn="l" defTabSz="1481172" rtl="0" eaLnBrk="1" latinLnBrk="0" hangingPunct="1">
      <a:defRPr sz="3888" kern="1200">
        <a:solidFill>
          <a:schemeClr val="tx1"/>
        </a:solidFill>
        <a:latin typeface="+mn-lt"/>
        <a:ea typeface="+mn-ea"/>
        <a:cs typeface="+mn-cs"/>
      </a:defRPr>
    </a:lvl3pPr>
    <a:lvl4pPr marL="4443522" algn="l" defTabSz="1481172" rtl="0" eaLnBrk="1" latinLnBrk="0" hangingPunct="1">
      <a:defRPr sz="3888" kern="1200">
        <a:solidFill>
          <a:schemeClr val="tx1"/>
        </a:solidFill>
        <a:latin typeface="+mn-lt"/>
        <a:ea typeface="+mn-ea"/>
        <a:cs typeface="+mn-cs"/>
      </a:defRPr>
    </a:lvl4pPr>
    <a:lvl5pPr marL="5924697" algn="l" defTabSz="1481172" rtl="0" eaLnBrk="1" latinLnBrk="0" hangingPunct="1">
      <a:defRPr sz="3888" kern="1200">
        <a:solidFill>
          <a:schemeClr val="tx1"/>
        </a:solidFill>
        <a:latin typeface="+mn-lt"/>
        <a:ea typeface="+mn-ea"/>
        <a:cs typeface="+mn-cs"/>
      </a:defRPr>
    </a:lvl5pPr>
    <a:lvl6pPr marL="7405870" algn="l" defTabSz="1481172" rtl="0" eaLnBrk="1" latinLnBrk="0" hangingPunct="1">
      <a:defRPr sz="3888" kern="1200">
        <a:solidFill>
          <a:schemeClr val="tx1"/>
        </a:solidFill>
        <a:latin typeface="+mn-lt"/>
        <a:ea typeface="+mn-ea"/>
        <a:cs typeface="+mn-cs"/>
      </a:defRPr>
    </a:lvl6pPr>
    <a:lvl7pPr marL="8887039" algn="l" defTabSz="1481172" rtl="0" eaLnBrk="1" latinLnBrk="0" hangingPunct="1">
      <a:defRPr sz="3888" kern="1200">
        <a:solidFill>
          <a:schemeClr val="tx1"/>
        </a:solidFill>
        <a:latin typeface="+mn-lt"/>
        <a:ea typeface="+mn-ea"/>
        <a:cs typeface="+mn-cs"/>
      </a:defRPr>
    </a:lvl7pPr>
    <a:lvl8pPr marL="10368223" algn="l" defTabSz="1481172" rtl="0" eaLnBrk="1" latinLnBrk="0" hangingPunct="1">
      <a:defRPr sz="3888" kern="1200">
        <a:solidFill>
          <a:schemeClr val="tx1"/>
        </a:solidFill>
        <a:latin typeface="+mn-lt"/>
        <a:ea typeface="+mn-ea"/>
        <a:cs typeface="+mn-cs"/>
      </a:defRPr>
    </a:lvl8pPr>
    <a:lvl9pPr marL="11849388" algn="l" defTabSz="1481172" rtl="0" eaLnBrk="1" latinLnBrk="0" hangingPunct="1">
      <a:defRPr sz="3888"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88950" y="768350"/>
            <a:ext cx="8077200" cy="383698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7F34D1A-B7E5-DE48-8EA9-859D9DE63652}" type="slidenum">
              <a:rPr lang="en-US" smtClean="0"/>
              <a:pPr/>
              <a:t>1</a:t>
            </a:fld>
            <a:endParaRPr lang="en-US" dirty="0"/>
          </a:p>
        </p:txBody>
      </p:sp>
    </p:spTree>
    <p:extLst>
      <p:ext uri="{BB962C8B-B14F-4D97-AF65-F5344CB8AC3E}">
        <p14:creationId xmlns:p14="http://schemas.microsoft.com/office/powerpoint/2010/main" val="37625905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pPr marL="0" marR="0" indent="0" algn="l" defTabSz="457184" rtl="0" eaLnBrk="1" fontAlgn="auto" latinLnBrk="0" hangingPunct="1">
              <a:lnSpc>
                <a:spcPct val="100000"/>
              </a:lnSpc>
              <a:spcBef>
                <a:spcPts val="0"/>
              </a:spcBef>
              <a:spcAft>
                <a:spcPts val="0"/>
              </a:spcAft>
              <a:buClrTx/>
              <a:buSzTx/>
              <a:buFontTx/>
              <a:buNone/>
              <a:tabLst/>
              <a:defRPr/>
            </a:pPr>
            <a:r>
              <a:rPr lang="en-US" dirty="0">
                <a:solidFill>
                  <a:srgbClr val="00B0F0"/>
                </a:solidFill>
                <a:latin typeface="Arial" pitchFamily="34" charset="0"/>
                <a:cs typeface="Arial" pitchFamily="34" charset="0"/>
              </a:rPr>
              <a:t>This</a:t>
            </a:r>
            <a:r>
              <a:rPr lang="en-US" baseline="0" dirty="0">
                <a:solidFill>
                  <a:srgbClr val="00B0F0"/>
                </a:solidFill>
                <a:latin typeface="Arial" pitchFamily="34" charset="0"/>
                <a:cs typeface="Arial" pitchFamily="34" charset="0"/>
              </a:rPr>
              <a:t> is an example of a </a:t>
            </a:r>
            <a:r>
              <a:rPr lang="en-US" b="1" baseline="0" dirty="0">
                <a:solidFill>
                  <a:srgbClr val="00B0F0"/>
                </a:solidFill>
                <a:latin typeface="Arial" pitchFamily="34" charset="0"/>
                <a:cs typeface="Arial" pitchFamily="34" charset="0"/>
              </a:rPr>
              <a:t>Text Slide</a:t>
            </a:r>
            <a:r>
              <a:rPr lang="en-US" baseline="0" dirty="0">
                <a:solidFill>
                  <a:srgbClr val="00B0F0"/>
                </a:solidFill>
                <a:latin typeface="Arial" pitchFamily="34" charset="0"/>
                <a:cs typeface="Arial" pitchFamily="34" charset="0"/>
              </a:rPr>
              <a:t>. Reference the different layout options in the </a:t>
            </a:r>
            <a:r>
              <a:rPr lang="en-US" b="1" baseline="0" dirty="0">
                <a:solidFill>
                  <a:srgbClr val="00B0F0"/>
                </a:solidFill>
                <a:latin typeface="Arial" pitchFamily="34" charset="0"/>
                <a:cs typeface="Arial" pitchFamily="34" charset="0"/>
              </a:rPr>
              <a:t>Slide Master </a:t>
            </a:r>
            <a:r>
              <a:rPr lang="en-US" b="0" baseline="0" dirty="0">
                <a:solidFill>
                  <a:srgbClr val="00B0F0"/>
                </a:solidFill>
                <a:latin typeface="Arial" pitchFamily="34" charset="0"/>
                <a:cs typeface="Arial" pitchFamily="34" charset="0"/>
              </a:rPr>
              <a:t>(under the View tab) </a:t>
            </a:r>
            <a:r>
              <a:rPr lang="en-US" baseline="0" dirty="0">
                <a:solidFill>
                  <a:srgbClr val="00B0F0"/>
                </a:solidFill>
                <a:latin typeface="Arial" pitchFamily="34" charset="0"/>
                <a:cs typeface="Arial" pitchFamily="34" charset="0"/>
              </a:rPr>
              <a:t>for different variations. Remember, our new Brand Guidelines call for clean and simple messages and design. Reference the PowerPoint Guidelines on the Brand Book for tips and useful information on creating effective presentations.</a:t>
            </a:r>
            <a:endParaRPr lang="en-US" dirty="0">
              <a:solidFill>
                <a:srgbClr val="00B0F0"/>
              </a:solidFill>
              <a:latin typeface="Arial" pitchFamily="34" charset="0"/>
              <a:cs typeface="Arial" pitchFamily="34" charset="0"/>
            </a:endParaRPr>
          </a:p>
          <a:p>
            <a:endParaRPr lang="en-US" dirty="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E7F34D1A-B7E5-DE48-8EA9-859D9DE63652}" type="slidenum">
              <a:rPr lang="en-US" smtClean="0"/>
              <a:pPr/>
              <a:t>2</a:t>
            </a:fld>
            <a:endParaRPr lang="en-US" dirty="0"/>
          </a:p>
        </p:txBody>
      </p:sp>
    </p:spTree>
    <p:extLst>
      <p:ext uri="{BB962C8B-B14F-4D97-AF65-F5344CB8AC3E}">
        <p14:creationId xmlns:p14="http://schemas.microsoft.com/office/powerpoint/2010/main" val="31686070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pPr marL="0" marR="0" indent="0" algn="l" defTabSz="457184" rtl="0" eaLnBrk="1" fontAlgn="auto" latinLnBrk="0" hangingPunct="1">
              <a:lnSpc>
                <a:spcPct val="100000"/>
              </a:lnSpc>
              <a:spcBef>
                <a:spcPts val="0"/>
              </a:spcBef>
              <a:spcAft>
                <a:spcPts val="0"/>
              </a:spcAft>
              <a:buClrTx/>
              <a:buSzTx/>
              <a:buFontTx/>
              <a:buNone/>
              <a:tabLst/>
              <a:defRPr/>
            </a:pPr>
            <a:r>
              <a:rPr lang="en-US" dirty="0">
                <a:solidFill>
                  <a:srgbClr val="00B0F0"/>
                </a:solidFill>
                <a:latin typeface="Arial" pitchFamily="34" charset="0"/>
                <a:cs typeface="Arial" pitchFamily="34" charset="0"/>
              </a:rPr>
              <a:t>This</a:t>
            </a:r>
            <a:r>
              <a:rPr lang="en-US" baseline="0" dirty="0">
                <a:solidFill>
                  <a:srgbClr val="00B0F0"/>
                </a:solidFill>
                <a:latin typeface="Arial" pitchFamily="34" charset="0"/>
                <a:cs typeface="Arial" pitchFamily="34" charset="0"/>
              </a:rPr>
              <a:t> is an example of a </a:t>
            </a:r>
            <a:r>
              <a:rPr lang="en-US" b="1" baseline="0" dirty="0">
                <a:solidFill>
                  <a:srgbClr val="00B0F0"/>
                </a:solidFill>
                <a:latin typeface="Arial" pitchFamily="34" charset="0"/>
                <a:cs typeface="Arial" pitchFamily="34" charset="0"/>
              </a:rPr>
              <a:t>Text Slide</a:t>
            </a:r>
            <a:r>
              <a:rPr lang="en-US" baseline="0" dirty="0">
                <a:solidFill>
                  <a:srgbClr val="00B0F0"/>
                </a:solidFill>
                <a:latin typeface="Arial" pitchFamily="34" charset="0"/>
                <a:cs typeface="Arial" pitchFamily="34" charset="0"/>
              </a:rPr>
              <a:t>. Reference the different layout options in the </a:t>
            </a:r>
            <a:r>
              <a:rPr lang="en-US" b="1" baseline="0" dirty="0">
                <a:solidFill>
                  <a:srgbClr val="00B0F0"/>
                </a:solidFill>
                <a:latin typeface="Arial" pitchFamily="34" charset="0"/>
                <a:cs typeface="Arial" pitchFamily="34" charset="0"/>
              </a:rPr>
              <a:t>Slide Master </a:t>
            </a:r>
            <a:r>
              <a:rPr lang="en-US" b="0" baseline="0" dirty="0">
                <a:solidFill>
                  <a:srgbClr val="00B0F0"/>
                </a:solidFill>
                <a:latin typeface="Arial" pitchFamily="34" charset="0"/>
                <a:cs typeface="Arial" pitchFamily="34" charset="0"/>
              </a:rPr>
              <a:t>(under the View tab) </a:t>
            </a:r>
            <a:r>
              <a:rPr lang="en-US" baseline="0" dirty="0">
                <a:solidFill>
                  <a:srgbClr val="00B0F0"/>
                </a:solidFill>
                <a:latin typeface="Arial" pitchFamily="34" charset="0"/>
                <a:cs typeface="Arial" pitchFamily="34" charset="0"/>
              </a:rPr>
              <a:t>for different variations. Remember, our new Brand Guidelines call for clean and simple messages and design. Reference the PowerPoint Guidelines on the Brand Book for tips and useful information on creating effective presentations.</a:t>
            </a:r>
            <a:endParaRPr lang="en-US" dirty="0">
              <a:solidFill>
                <a:srgbClr val="00B0F0"/>
              </a:solidFill>
              <a:latin typeface="Arial" pitchFamily="34" charset="0"/>
              <a:cs typeface="Arial" pitchFamily="34" charset="0"/>
            </a:endParaRPr>
          </a:p>
          <a:p>
            <a:endParaRPr lang="en-US" dirty="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E7F34D1A-B7E5-DE48-8EA9-859D9DE63652}" type="slidenum">
              <a:rPr lang="en-US" smtClean="0"/>
              <a:pPr/>
              <a:t>3</a:t>
            </a:fld>
            <a:endParaRPr lang="en-US" dirty="0"/>
          </a:p>
        </p:txBody>
      </p:sp>
    </p:spTree>
    <p:extLst>
      <p:ext uri="{BB962C8B-B14F-4D97-AF65-F5344CB8AC3E}">
        <p14:creationId xmlns:p14="http://schemas.microsoft.com/office/powerpoint/2010/main" val="39425383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pPr marL="0" marR="0" indent="0" algn="l" defTabSz="457184" rtl="0" eaLnBrk="1" fontAlgn="auto" latinLnBrk="0" hangingPunct="1">
              <a:lnSpc>
                <a:spcPct val="100000"/>
              </a:lnSpc>
              <a:spcBef>
                <a:spcPts val="0"/>
              </a:spcBef>
              <a:spcAft>
                <a:spcPts val="0"/>
              </a:spcAft>
              <a:buClrTx/>
              <a:buSzTx/>
              <a:buFontTx/>
              <a:buNone/>
              <a:tabLst/>
              <a:defRPr/>
            </a:pPr>
            <a:r>
              <a:rPr lang="en-US" dirty="0">
                <a:solidFill>
                  <a:srgbClr val="00B0F0"/>
                </a:solidFill>
                <a:latin typeface="Arial" pitchFamily="34" charset="0"/>
                <a:cs typeface="Arial" pitchFamily="34" charset="0"/>
              </a:rPr>
              <a:t>This</a:t>
            </a:r>
            <a:r>
              <a:rPr lang="en-US" baseline="0" dirty="0">
                <a:solidFill>
                  <a:srgbClr val="00B0F0"/>
                </a:solidFill>
                <a:latin typeface="Arial" pitchFamily="34" charset="0"/>
                <a:cs typeface="Arial" pitchFamily="34" charset="0"/>
              </a:rPr>
              <a:t> is an example of a </a:t>
            </a:r>
            <a:r>
              <a:rPr lang="en-US" b="1" baseline="0" dirty="0">
                <a:solidFill>
                  <a:srgbClr val="00B0F0"/>
                </a:solidFill>
                <a:latin typeface="Arial" pitchFamily="34" charset="0"/>
                <a:cs typeface="Arial" pitchFamily="34" charset="0"/>
              </a:rPr>
              <a:t>Text Slide</a:t>
            </a:r>
            <a:r>
              <a:rPr lang="en-US" baseline="0" dirty="0">
                <a:solidFill>
                  <a:srgbClr val="00B0F0"/>
                </a:solidFill>
                <a:latin typeface="Arial" pitchFamily="34" charset="0"/>
                <a:cs typeface="Arial" pitchFamily="34" charset="0"/>
              </a:rPr>
              <a:t>. Reference the different layout options in the </a:t>
            </a:r>
            <a:r>
              <a:rPr lang="en-US" b="1" baseline="0" dirty="0">
                <a:solidFill>
                  <a:srgbClr val="00B0F0"/>
                </a:solidFill>
                <a:latin typeface="Arial" pitchFamily="34" charset="0"/>
                <a:cs typeface="Arial" pitchFamily="34" charset="0"/>
              </a:rPr>
              <a:t>Slide Master </a:t>
            </a:r>
            <a:r>
              <a:rPr lang="en-US" b="0" baseline="0" dirty="0">
                <a:solidFill>
                  <a:srgbClr val="00B0F0"/>
                </a:solidFill>
                <a:latin typeface="Arial" pitchFamily="34" charset="0"/>
                <a:cs typeface="Arial" pitchFamily="34" charset="0"/>
              </a:rPr>
              <a:t>(under the View tab) </a:t>
            </a:r>
            <a:r>
              <a:rPr lang="en-US" baseline="0" dirty="0">
                <a:solidFill>
                  <a:srgbClr val="00B0F0"/>
                </a:solidFill>
                <a:latin typeface="Arial" pitchFamily="34" charset="0"/>
                <a:cs typeface="Arial" pitchFamily="34" charset="0"/>
              </a:rPr>
              <a:t>for different variations. Remember, our new Brand Guidelines call for clean and simple messages and design. Reference the PowerPoint Guidelines on the Brand Book for tips and useful information on creating effective presentations.</a:t>
            </a:r>
            <a:endParaRPr lang="en-US" dirty="0">
              <a:solidFill>
                <a:srgbClr val="00B0F0"/>
              </a:solidFill>
              <a:latin typeface="Arial" pitchFamily="34" charset="0"/>
              <a:cs typeface="Arial" pitchFamily="34" charset="0"/>
            </a:endParaRPr>
          </a:p>
          <a:p>
            <a:endParaRPr lang="en-US" dirty="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E7F34D1A-B7E5-DE48-8EA9-859D9DE63652}" type="slidenum">
              <a:rPr lang="en-US" smtClean="0"/>
              <a:pPr/>
              <a:t>4</a:t>
            </a:fld>
            <a:endParaRPr lang="en-US" dirty="0"/>
          </a:p>
        </p:txBody>
      </p:sp>
    </p:spTree>
    <p:extLst>
      <p:ext uri="{BB962C8B-B14F-4D97-AF65-F5344CB8AC3E}">
        <p14:creationId xmlns:p14="http://schemas.microsoft.com/office/powerpoint/2010/main" val="35160062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pPr marL="0" marR="0" indent="0" algn="l" defTabSz="457184" rtl="0" eaLnBrk="1" fontAlgn="auto" latinLnBrk="0" hangingPunct="1">
              <a:lnSpc>
                <a:spcPct val="100000"/>
              </a:lnSpc>
              <a:spcBef>
                <a:spcPts val="0"/>
              </a:spcBef>
              <a:spcAft>
                <a:spcPts val="0"/>
              </a:spcAft>
              <a:buClrTx/>
              <a:buSzTx/>
              <a:buFontTx/>
              <a:buNone/>
              <a:tabLst/>
              <a:defRPr/>
            </a:pPr>
            <a:r>
              <a:rPr lang="en-US" dirty="0">
                <a:solidFill>
                  <a:srgbClr val="00B0F0"/>
                </a:solidFill>
                <a:latin typeface="Arial" pitchFamily="34" charset="0"/>
                <a:cs typeface="Arial" pitchFamily="34" charset="0"/>
              </a:rPr>
              <a:t>This</a:t>
            </a:r>
            <a:r>
              <a:rPr lang="en-US" baseline="0" dirty="0">
                <a:solidFill>
                  <a:srgbClr val="00B0F0"/>
                </a:solidFill>
                <a:latin typeface="Arial" pitchFamily="34" charset="0"/>
                <a:cs typeface="Arial" pitchFamily="34" charset="0"/>
              </a:rPr>
              <a:t> is an example of a </a:t>
            </a:r>
            <a:r>
              <a:rPr lang="en-US" b="1" baseline="0" dirty="0">
                <a:solidFill>
                  <a:srgbClr val="00B0F0"/>
                </a:solidFill>
                <a:latin typeface="Arial" pitchFamily="34" charset="0"/>
                <a:cs typeface="Arial" pitchFamily="34" charset="0"/>
              </a:rPr>
              <a:t>Text Slide</a:t>
            </a:r>
            <a:r>
              <a:rPr lang="en-US" baseline="0" dirty="0">
                <a:solidFill>
                  <a:srgbClr val="00B0F0"/>
                </a:solidFill>
                <a:latin typeface="Arial" pitchFamily="34" charset="0"/>
                <a:cs typeface="Arial" pitchFamily="34" charset="0"/>
              </a:rPr>
              <a:t>. Reference the different layout options in the </a:t>
            </a:r>
            <a:r>
              <a:rPr lang="en-US" b="1" baseline="0" dirty="0">
                <a:solidFill>
                  <a:srgbClr val="00B0F0"/>
                </a:solidFill>
                <a:latin typeface="Arial" pitchFamily="34" charset="0"/>
                <a:cs typeface="Arial" pitchFamily="34" charset="0"/>
              </a:rPr>
              <a:t>Slide Master </a:t>
            </a:r>
            <a:r>
              <a:rPr lang="en-US" b="0" baseline="0" dirty="0">
                <a:solidFill>
                  <a:srgbClr val="00B0F0"/>
                </a:solidFill>
                <a:latin typeface="Arial" pitchFamily="34" charset="0"/>
                <a:cs typeface="Arial" pitchFamily="34" charset="0"/>
              </a:rPr>
              <a:t>(under the View tab) </a:t>
            </a:r>
            <a:r>
              <a:rPr lang="en-US" baseline="0" dirty="0">
                <a:solidFill>
                  <a:srgbClr val="00B0F0"/>
                </a:solidFill>
                <a:latin typeface="Arial" pitchFamily="34" charset="0"/>
                <a:cs typeface="Arial" pitchFamily="34" charset="0"/>
              </a:rPr>
              <a:t>for different variations. Remember, our new Brand Guidelines call for clean and simple messages and design. Reference the PowerPoint Guidelines on the Brand Book for tips and useful information on creating effective presentations.</a:t>
            </a:r>
            <a:endParaRPr lang="en-US" dirty="0">
              <a:solidFill>
                <a:srgbClr val="00B0F0"/>
              </a:solidFill>
              <a:latin typeface="Arial" pitchFamily="34" charset="0"/>
              <a:cs typeface="Arial" pitchFamily="34" charset="0"/>
            </a:endParaRPr>
          </a:p>
          <a:p>
            <a:endParaRPr lang="en-US" dirty="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E7F34D1A-B7E5-DE48-8EA9-859D9DE63652}" type="slidenum">
              <a:rPr lang="en-US" smtClean="0"/>
              <a:pPr/>
              <a:t>5</a:t>
            </a:fld>
            <a:endParaRPr lang="en-US" dirty="0"/>
          </a:p>
        </p:txBody>
      </p:sp>
    </p:spTree>
    <p:extLst>
      <p:ext uri="{BB962C8B-B14F-4D97-AF65-F5344CB8AC3E}">
        <p14:creationId xmlns:p14="http://schemas.microsoft.com/office/powerpoint/2010/main" val="27176856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pPr marL="0" marR="0" indent="0" algn="l" defTabSz="457184" rtl="0" eaLnBrk="1" fontAlgn="auto" latinLnBrk="0" hangingPunct="1">
              <a:lnSpc>
                <a:spcPct val="100000"/>
              </a:lnSpc>
              <a:spcBef>
                <a:spcPts val="0"/>
              </a:spcBef>
              <a:spcAft>
                <a:spcPts val="0"/>
              </a:spcAft>
              <a:buClrTx/>
              <a:buSzTx/>
              <a:buFontTx/>
              <a:buNone/>
              <a:tabLst/>
              <a:defRPr/>
            </a:pPr>
            <a:r>
              <a:rPr lang="en-US" dirty="0">
                <a:solidFill>
                  <a:srgbClr val="00B0F0"/>
                </a:solidFill>
                <a:latin typeface="Arial" pitchFamily="34" charset="0"/>
                <a:cs typeface="Arial" pitchFamily="34" charset="0"/>
              </a:rPr>
              <a:t>This</a:t>
            </a:r>
            <a:r>
              <a:rPr lang="en-US" baseline="0" dirty="0">
                <a:solidFill>
                  <a:srgbClr val="00B0F0"/>
                </a:solidFill>
                <a:latin typeface="Arial" pitchFamily="34" charset="0"/>
                <a:cs typeface="Arial" pitchFamily="34" charset="0"/>
              </a:rPr>
              <a:t> is an example of a </a:t>
            </a:r>
            <a:r>
              <a:rPr lang="en-US" b="1" baseline="0" dirty="0">
                <a:solidFill>
                  <a:srgbClr val="00B0F0"/>
                </a:solidFill>
                <a:latin typeface="Arial" pitchFamily="34" charset="0"/>
                <a:cs typeface="Arial" pitchFamily="34" charset="0"/>
              </a:rPr>
              <a:t>Text Slide</a:t>
            </a:r>
            <a:r>
              <a:rPr lang="en-US" baseline="0" dirty="0">
                <a:solidFill>
                  <a:srgbClr val="00B0F0"/>
                </a:solidFill>
                <a:latin typeface="Arial" pitchFamily="34" charset="0"/>
                <a:cs typeface="Arial" pitchFamily="34" charset="0"/>
              </a:rPr>
              <a:t>. Reference the different layout options in the </a:t>
            </a:r>
            <a:r>
              <a:rPr lang="en-US" b="1" baseline="0" dirty="0">
                <a:solidFill>
                  <a:srgbClr val="00B0F0"/>
                </a:solidFill>
                <a:latin typeface="Arial" pitchFamily="34" charset="0"/>
                <a:cs typeface="Arial" pitchFamily="34" charset="0"/>
              </a:rPr>
              <a:t>Slide Master </a:t>
            </a:r>
            <a:r>
              <a:rPr lang="en-US" b="0" baseline="0" dirty="0">
                <a:solidFill>
                  <a:srgbClr val="00B0F0"/>
                </a:solidFill>
                <a:latin typeface="Arial" pitchFamily="34" charset="0"/>
                <a:cs typeface="Arial" pitchFamily="34" charset="0"/>
              </a:rPr>
              <a:t>(under the View tab) </a:t>
            </a:r>
            <a:r>
              <a:rPr lang="en-US" baseline="0" dirty="0">
                <a:solidFill>
                  <a:srgbClr val="00B0F0"/>
                </a:solidFill>
                <a:latin typeface="Arial" pitchFamily="34" charset="0"/>
                <a:cs typeface="Arial" pitchFamily="34" charset="0"/>
              </a:rPr>
              <a:t>for different variations. Remember, our new Brand Guidelines call for clean and simple messages and design. Reference the PowerPoint Guidelines on the Brand Book for tips and useful information on creating effective presentations.</a:t>
            </a:r>
            <a:endParaRPr lang="en-US" dirty="0">
              <a:solidFill>
                <a:srgbClr val="00B0F0"/>
              </a:solidFill>
              <a:latin typeface="Arial" pitchFamily="34" charset="0"/>
              <a:cs typeface="Arial" pitchFamily="34" charset="0"/>
            </a:endParaRPr>
          </a:p>
          <a:p>
            <a:endParaRPr lang="en-US" dirty="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E7F34D1A-B7E5-DE48-8EA9-859D9DE63652}" type="slidenum">
              <a:rPr lang="en-US" smtClean="0"/>
              <a:pPr/>
              <a:t>6</a:t>
            </a:fld>
            <a:endParaRPr lang="en-US" dirty="0"/>
          </a:p>
        </p:txBody>
      </p:sp>
    </p:spTree>
    <p:extLst>
      <p:ext uri="{BB962C8B-B14F-4D97-AF65-F5344CB8AC3E}">
        <p14:creationId xmlns:p14="http://schemas.microsoft.com/office/powerpoint/2010/main" val="15323337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pPr marL="0" marR="0" indent="0" algn="l" defTabSz="457184" rtl="0" eaLnBrk="1" fontAlgn="auto" latinLnBrk="0" hangingPunct="1">
              <a:lnSpc>
                <a:spcPct val="100000"/>
              </a:lnSpc>
              <a:spcBef>
                <a:spcPts val="0"/>
              </a:spcBef>
              <a:spcAft>
                <a:spcPts val="0"/>
              </a:spcAft>
              <a:buClrTx/>
              <a:buSzTx/>
              <a:buFontTx/>
              <a:buNone/>
              <a:tabLst/>
              <a:defRPr/>
            </a:pPr>
            <a:r>
              <a:rPr lang="en-US" dirty="0">
                <a:solidFill>
                  <a:srgbClr val="00B0F0"/>
                </a:solidFill>
                <a:latin typeface="Arial" pitchFamily="34" charset="0"/>
                <a:cs typeface="Arial" pitchFamily="34" charset="0"/>
              </a:rPr>
              <a:t>This</a:t>
            </a:r>
            <a:r>
              <a:rPr lang="en-US" baseline="0" dirty="0">
                <a:solidFill>
                  <a:srgbClr val="00B0F0"/>
                </a:solidFill>
                <a:latin typeface="Arial" pitchFamily="34" charset="0"/>
                <a:cs typeface="Arial" pitchFamily="34" charset="0"/>
              </a:rPr>
              <a:t> is an example of a </a:t>
            </a:r>
            <a:r>
              <a:rPr lang="en-US" b="1" baseline="0" dirty="0">
                <a:solidFill>
                  <a:srgbClr val="00B0F0"/>
                </a:solidFill>
                <a:latin typeface="Arial" pitchFamily="34" charset="0"/>
                <a:cs typeface="Arial" pitchFamily="34" charset="0"/>
              </a:rPr>
              <a:t>Text Slide</a:t>
            </a:r>
            <a:r>
              <a:rPr lang="en-US" baseline="0" dirty="0">
                <a:solidFill>
                  <a:srgbClr val="00B0F0"/>
                </a:solidFill>
                <a:latin typeface="Arial" pitchFamily="34" charset="0"/>
                <a:cs typeface="Arial" pitchFamily="34" charset="0"/>
              </a:rPr>
              <a:t>. Reference the different layout options in the </a:t>
            </a:r>
            <a:r>
              <a:rPr lang="en-US" b="1" baseline="0" dirty="0">
                <a:solidFill>
                  <a:srgbClr val="00B0F0"/>
                </a:solidFill>
                <a:latin typeface="Arial" pitchFamily="34" charset="0"/>
                <a:cs typeface="Arial" pitchFamily="34" charset="0"/>
              </a:rPr>
              <a:t>Slide Master </a:t>
            </a:r>
            <a:r>
              <a:rPr lang="en-US" b="0" baseline="0" dirty="0">
                <a:solidFill>
                  <a:srgbClr val="00B0F0"/>
                </a:solidFill>
                <a:latin typeface="Arial" pitchFamily="34" charset="0"/>
                <a:cs typeface="Arial" pitchFamily="34" charset="0"/>
              </a:rPr>
              <a:t>(under the View tab) </a:t>
            </a:r>
            <a:r>
              <a:rPr lang="en-US" baseline="0" dirty="0">
                <a:solidFill>
                  <a:srgbClr val="00B0F0"/>
                </a:solidFill>
                <a:latin typeface="Arial" pitchFamily="34" charset="0"/>
                <a:cs typeface="Arial" pitchFamily="34" charset="0"/>
              </a:rPr>
              <a:t>for different variations. Remember, our new Brand Guidelines call for clean and simple messages and design. Reference the PowerPoint Guidelines on the Brand Book for tips and useful information on creating effective presentations.</a:t>
            </a:r>
            <a:endParaRPr lang="en-US" dirty="0">
              <a:solidFill>
                <a:srgbClr val="00B0F0"/>
              </a:solidFill>
              <a:latin typeface="Arial" pitchFamily="34" charset="0"/>
              <a:cs typeface="Arial" pitchFamily="34" charset="0"/>
            </a:endParaRPr>
          </a:p>
          <a:p>
            <a:endParaRPr lang="en-US" dirty="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E7F34D1A-B7E5-DE48-8EA9-859D9DE63652}" type="slidenum">
              <a:rPr lang="en-US" smtClean="0"/>
              <a:pPr/>
              <a:t>7</a:t>
            </a:fld>
            <a:endParaRPr lang="en-US" dirty="0"/>
          </a:p>
        </p:txBody>
      </p:sp>
    </p:spTree>
    <p:extLst>
      <p:ext uri="{BB962C8B-B14F-4D97-AF65-F5344CB8AC3E}">
        <p14:creationId xmlns:p14="http://schemas.microsoft.com/office/powerpoint/2010/main" val="5801941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pPr marL="0" marR="0" indent="0" algn="l" defTabSz="457184" rtl="0" eaLnBrk="1" fontAlgn="auto" latinLnBrk="0" hangingPunct="1">
              <a:lnSpc>
                <a:spcPct val="100000"/>
              </a:lnSpc>
              <a:spcBef>
                <a:spcPts val="0"/>
              </a:spcBef>
              <a:spcAft>
                <a:spcPts val="0"/>
              </a:spcAft>
              <a:buClrTx/>
              <a:buSzTx/>
              <a:buFontTx/>
              <a:buNone/>
              <a:tabLst/>
              <a:defRPr/>
            </a:pPr>
            <a:r>
              <a:rPr lang="en-US" dirty="0">
                <a:solidFill>
                  <a:srgbClr val="00B0F0"/>
                </a:solidFill>
                <a:latin typeface="Arial" pitchFamily="34" charset="0"/>
                <a:cs typeface="Arial" pitchFamily="34" charset="0"/>
              </a:rPr>
              <a:t>This</a:t>
            </a:r>
            <a:r>
              <a:rPr lang="en-US" baseline="0" dirty="0">
                <a:solidFill>
                  <a:srgbClr val="00B0F0"/>
                </a:solidFill>
                <a:latin typeface="Arial" pitchFamily="34" charset="0"/>
                <a:cs typeface="Arial" pitchFamily="34" charset="0"/>
              </a:rPr>
              <a:t> is an example of a </a:t>
            </a:r>
            <a:r>
              <a:rPr lang="en-US" b="1" baseline="0" dirty="0">
                <a:solidFill>
                  <a:srgbClr val="00B0F0"/>
                </a:solidFill>
                <a:latin typeface="Arial" pitchFamily="34" charset="0"/>
                <a:cs typeface="Arial" pitchFamily="34" charset="0"/>
              </a:rPr>
              <a:t>Text Slide</a:t>
            </a:r>
            <a:r>
              <a:rPr lang="en-US" baseline="0" dirty="0">
                <a:solidFill>
                  <a:srgbClr val="00B0F0"/>
                </a:solidFill>
                <a:latin typeface="Arial" pitchFamily="34" charset="0"/>
                <a:cs typeface="Arial" pitchFamily="34" charset="0"/>
              </a:rPr>
              <a:t>. Reference the different layout options in the </a:t>
            </a:r>
            <a:r>
              <a:rPr lang="en-US" b="1" baseline="0" dirty="0">
                <a:solidFill>
                  <a:srgbClr val="00B0F0"/>
                </a:solidFill>
                <a:latin typeface="Arial" pitchFamily="34" charset="0"/>
                <a:cs typeface="Arial" pitchFamily="34" charset="0"/>
              </a:rPr>
              <a:t>Slide Master </a:t>
            </a:r>
            <a:r>
              <a:rPr lang="en-US" b="0" baseline="0" dirty="0">
                <a:solidFill>
                  <a:srgbClr val="00B0F0"/>
                </a:solidFill>
                <a:latin typeface="Arial" pitchFamily="34" charset="0"/>
                <a:cs typeface="Arial" pitchFamily="34" charset="0"/>
              </a:rPr>
              <a:t>(under the View tab) </a:t>
            </a:r>
            <a:r>
              <a:rPr lang="en-US" baseline="0" dirty="0">
                <a:solidFill>
                  <a:srgbClr val="00B0F0"/>
                </a:solidFill>
                <a:latin typeface="Arial" pitchFamily="34" charset="0"/>
                <a:cs typeface="Arial" pitchFamily="34" charset="0"/>
              </a:rPr>
              <a:t>for different variations. Remember, our new Brand Guidelines call for clean and simple messages and design. Reference the PowerPoint Guidelines on the Brand Book for tips and useful information on creating effective presentations.</a:t>
            </a:r>
            <a:endParaRPr lang="en-US" dirty="0">
              <a:solidFill>
                <a:srgbClr val="00B0F0"/>
              </a:solidFill>
              <a:latin typeface="Arial" pitchFamily="34" charset="0"/>
              <a:cs typeface="Arial" pitchFamily="34" charset="0"/>
            </a:endParaRPr>
          </a:p>
          <a:p>
            <a:endParaRPr lang="en-US" dirty="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E7F34D1A-B7E5-DE48-8EA9-859D9DE63652}" type="slidenum">
              <a:rPr lang="en-US" smtClean="0"/>
              <a:pPr/>
              <a:t>8</a:t>
            </a:fld>
            <a:endParaRPr lang="en-US" dirty="0"/>
          </a:p>
        </p:txBody>
      </p:sp>
    </p:spTree>
    <p:extLst>
      <p:ext uri="{BB962C8B-B14F-4D97-AF65-F5344CB8AC3E}">
        <p14:creationId xmlns:p14="http://schemas.microsoft.com/office/powerpoint/2010/main" val="276900245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_1">
    <p:spTree>
      <p:nvGrpSpPr>
        <p:cNvPr id="1" name=""/>
        <p:cNvGrpSpPr/>
        <p:nvPr/>
      </p:nvGrpSpPr>
      <p:grpSpPr>
        <a:xfrm>
          <a:off x="0" y="0"/>
          <a:ext cx="0" cy="0"/>
          <a:chOff x="0" y="0"/>
          <a:chExt cx="0" cy="0"/>
        </a:xfrm>
      </p:grpSpPr>
      <p:sp>
        <p:nvSpPr>
          <p:cNvPr id="19" name="Espace réservé pour une image  18"/>
          <p:cNvSpPr>
            <a:spLocks noGrp="1"/>
          </p:cNvSpPr>
          <p:nvPr>
            <p:ph type="pic" sz="quarter" idx="14"/>
          </p:nvPr>
        </p:nvSpPr>
        <p:spPr>
          <a:xfrm>
            <a:off x="0" y="4"/>
            <a:ext cx="32004000" cy="12799903"/>
          </a:xfrm>
          <a:prstGeom prst="rect">
            <a:avLst/>
          </a:prstGeom>
          <a:solidFill>
            <a:schemeClr val="bg1">
              <a:lumMod val="95000"/>
            </a:schemeClr>
          </a:solidFill>
        </p:spPr>
        <p:txBody>
          <a:bodyPr lIns="91437" tIns="45718" rIns="91437" bIns="45718"/>
          <a:lstStyle>
            <a:lvl1pPr>
              <a:buNone/>
              <a:defRPr sz="1401">
                <a:solidFill>
                  <a:schemeClr val="bg1">
                    <a:lumMod val="85000"/>
                  </a:schemeClr>
                </a:solidFill>
              </a:defRPr>
            </a:lvl1pPr>
          </a:lstStyle>
          <a:p>
            <a:r>
              <a:rPr lang="en-US" dirty="0"/>
              <a:t>Click icon to add picture</a:t>
            </a:r>
          </a:p>
        </p:txBody>
      </p:sp>
      <p:sp>
        <p:nvSpPr>
          <p:cNvPr id="8" name="Title 1"/>
          <p:cNvSpPr>
            <a:spLocks noGrp="1"/>
          </p:cNvSpPr>
          <p:nvPr>
            <p:ph type="ctrTitle" hasCustomPrompt="1"/>
          </p:nvPr>
        </p:nvSpPr>
        <p:spPr>
          <a:xfrm>
            <a:off x="883453" y="7711709"/>
            <a:ext cx="30358552" cy="1637373"/>
          </a:xfrm>
          <a:prstGeom prst="rect">
            <a:avLst/>
          </a:prstGeom>
        </p:spPr>
        <p:txBody>
          <a:bodyPr lIns="0" tIns="0" rIns="0" bIns="0" anchor="ctr" anchorCtr="0">
            <a:noAutofit/>
          </a:bodyPr>
          <a:lstStyle>
            <a:lvl1pPr marL="0" indent="0" algn="l">
              <a:buFont typeface="Arial"/>
              <a:buNone/>
              <a:defRPr sz="3600">
                <a:solidFill>
                  <a:schemeClr val="bg1"/>
                </a:solidFill>
              </a:defRPr>
            </a:lvl1pPr>
          </a:lstStyle>
          <a:p>
            <a:r>
              <a:rPr lang="en-US" dirty="0"/>
              <a:t>Presentation Title</a:t>
            </a:r>
          </a:p>
        </p:txBody>
      </p:sp>
      <p:sp>
        <p:nvSpPr>
          <p:cNvPr id="9" name="Subtitle 2"/>
          <p:cNvSpPr>
            <a:spLocks noGrp="1"/>
          </p:cNvSpPr>
          <p:nvPr>
            <p:ph type="subTitle" idx="1" hasCustomPrompt="1"/>
          </p:nvPr>
        </p:nvSpPr>
        <p:spPr>
          <a:xfrm>
            <a:off x="883453" y="9470329"/>
            <a:ext cx="30358552" cy="636757"/>
          </a:xfrm>
          <a:prstGeom prst="rect">
            <a:avLst/>
          </a:prstGeom>
        </p:spPr>
        <p:txBody>
          <a:bodyPr lIns="0" tIns="0" rIns="0" bIns="0">
            <a:noAutofit/>
          </a:bodyPr>
          <a:lstStyle>
            <a:lvl1pPr marL="0" indent="0" algn="l">
              <a:buNone/>
              <a:defRPr sz="1401" baseline="0">
                <a:solidFill>
                  <a:schemeClr val="bg1"/>
                </a:solidFill>
              </a:defRPr>
            </a:lvl1pPr>
            <a:lvl2pPr marL="457177" indent="0" algn="ctr">
              <a:buNone/>
              <a:defRPr>
                <a:solidFill>
                  <a:schemeClr val="tx1">
                    <a:tint val="75000"/>
                  </a:schemeClr>
                </a:solidFill>
              </a:defRPr>
            </a:lvl2pPr>
            <a:lvl3pPr marL="914351" indent="0" algn="ctr">
              <a:buNone/>
              <a:defRPr>
                <a:solidFill>
                  <a:schemeClr val="tx1">
                    <a:tint val="75000"/>
                  </a:schemeClr>
                </a:solidFill>
              </a:defRPr>
            </a:lvl3pPr>
            <a:lvl4pPr marL="1371529" indent="0" algn="ctr">
              <a:buNone/>
              <a:defRPr>
                <a:solidFill>
                  <a:schemeClr val="tx1">
                    <a:tint val="75000"/>
                  </a:schemeClr>
                </a:solidFill>
              </a:defRPr>
            </a:lvl4pPr>
            <a:lvl5pPr marL="1828704" indent="0" algn="ctr">
              <a:buNone/>
              <a:defRPr>
                <a:solidFill>
                  <a:schemeClr val="tx1">
                    <a:tint val="75000"/>
                  </a:schemeClr>
                </a:solidFill>
              </a:defRPr>
            </a:lvl5pPr>
            <a:lvl6pPr marL="2285880" indent="0" algn="ctr">
              <a:buNone/>
              <a:defRPr>
                <a:solidFill>
                  <a:schemeClr val="tx1">
                    <a:tint val="75000"/>
                  </a:schemeClr>
                </a:solidFill>
              </a:defRPr>
            </a:lvl6pPr>
            <a:lvl7pPr marL="2743056" indent="0" algn="ctr">
              <a:buNone/>
              <a:defRPr>
                <a:solidFill>
                  <a:schemeClr val="tx1">
                    <a:tint val="75000"/>
                  </a:schemeClr>
                </a:solidFill>
              </a:defRPr>
            </a:lvl7pPr>
            <a:lvl8pPr marL="3200233" indent="0" algn="ctr">
              <a:buNone/>
              <a:defRPr>
                <a:solidFill>
                  <a:schemeClr val="tx1">
                    <a:tint val="75000"/>
                  </a:schemeClr>
                </a:solidFill>
              </a:defRPr>
            </a:lvl8pPr>
            <a:lvl9pPr marL="3657408" indent="0" algn="ctr">
              <a:buNone/>
              <a:defRPr>
                <a:solidFill>
                  <a:schemeClr val="tx1">
                    <a:tint val="75000"/>
                  </a:schemeClr>
                </a:solidFill>
              </a:defRPr>
            </a:lvl9pPr>
          </a:lstStyle>
          <a:p>
            <a:r>
              <a:rPr lang="en-US" dirty="0"/>
              <a:t>Click to Edit Optional Subtitle</a:t>
            </a:r>
          </a:p>
        </p:txBody>
      </p:sp>
      <p:pic>
        <p:nvPicPr>
          <p:cNvPr id="10" name="Picture 9" descr="schneider_LIO_Life-Green_RGB.png"/>
          <p:cNvPicPr>
            <a:picLocks noChangeAspect="1"/>
          </p:cNvPicPr>
          <p:nvPr userDrawn="1"/>
        </p:nvPicPr>
        <p:blipFill>
          <a:blip r:embed="rId2" cstate="print"/>
          <a:stretch>
            <a:fillRect/>
          </a:stretch>
        </p:blipFill>
        <p:spPr>
          <a:xfrm>
            <a:off x="24734622" y="13285220"/>
            <a:ext cx="7146293" cy="1663840"/>
          </a:xfrm>
          <a:prstGeom prst="rect">
            <a:avLst/>
          </a:prstGeom>
        </p:spPr>
      </p:pic>
      <p:sp>
        <p:nvSpPr>
          <p:cNvPr id="14" name="Footer Placeholder 4"/>
          <p:cNvSpPr>
            <a:spLocks noGrp="1"/>
          </p:cNvSpPr>
          <p:nvPr>
            <p:ph type="ftr" sz="quarter" idx="3"/>
          </p:nvPr>
        </p:nvSpPr>
        <p:spPr>
          <a:xfrm>
            <a:off x="883475" y="14445827"/>
            <a:ext cx="5269359" cy="92461"/>
          </a:xfrm>
          <a:prstGeom prst="rect">
            <a:avLst/>
          </a:prstGeom>
        </p:spPr>
        <p:txBody>
          <a:bodyPr vert="horz" wrap="square" lIns="0" tIns="0" rIns="0" bIns="0" rtlCol="0" anchor="ctr">
            <a:spAutoFit/>
          </a:bodyPr>
          <a:lstStyle>
            <a:lvl1pPr algn="l">
              <a:defRPr sz="601">
                <a:solidFill>
                  <a:srgbClr val="4F5156"/>
                </a:solidFill>
                <a:latin typeface="Arial"/>
                <a:cs typeface="Arial"/>
              </a:defRPr>
            </a:lvl1pPr>
          </a:lstStyle>
          <a:p>
            <a:r>
              <a:rPr lang="en-US" dirty="0"/>
              <a:t>Confidential Property of Schneider Electric  </a:t>
            </a:r>
          </a:p>
        </p:txBody>
      </p:sp>
      <p:sp>
        <p:nvSpPr>
          <p:cNvPr id="21" name="Espace réservé du texte 20"/>
          <p:cNvSpPr>
            <a:spLocks noGrp="1"/>
          </p:cNvSpPr>
          <p:nvPr>
            <p:ph type="body" sz="quarter" idx="15" hasCustomPrompt="1"/>
          </p:nvPr>
        </p:nvSpPr>
        <p:spPr>
          <a:xfrm>
            <a:off x="0" y="10562059"/>
            <a:ext cx="32004000" cy="2251809"/>
          </a:xfrm>
          <a:prstGeom prst="rect">
            <a:avLst/>
          </a:prstGeom>
          <a:solidFill>
            <a:schemeClr val="tx2">
              <a:alpha val="80000"/>
            </a:schemeClr>
          </a:solidFill>
        </p:spPr>
        <p:txBody>
          <a:bodyPr lIns="91437" tIns="45718" rIns="91437" bIns="45718"/>
          <a:lstStyle>
            <a:lvl1pPr marL="178296" indent="-2361">
              <a:buNone/>
              <a:defRPr sz="120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fr-FR" dirty="0" err="1"/>
              <a:t>Presented</a:t>
            </a:r>
            <a:r>
              <a:rPr lang="fr-FR" dirty="0"/>
              <a:t> by: </a:t>
            </a:r>
          </a:p>
          <a:p>
            <a:pPr lvl="0"/>
            <a:r>
              <a:rPr lang="fr-FR" dirty="0"/>
              <a:t>Date: </a:t>
            </a:r>
          </a:p>
          <a:p>
            <a:pPr lvl="0"/>
            <a:endParaRPr lang="fr-FR" dirty="0"/>
          </a:p>
          <a:p>
            <a:pPr lvl="0"/>
            <a:endParaRPr lang="fr-FR" dirty="0"/>
          </a:p>
          <a:p>
            <a:pPr lvl="0"/>
            <a:endParaRPr lang="fr-FR" dirty="0"/>
          </a:p>
          <a:p>
            <a:pPr lvl="0"/>
            <a:endParaRPr lang="fr-FR" dirty="0"/>
          </a:p>
          <a:p>
            <a:pPr lvl="0"/>
            <a:endParaRPr lang="fr-FR" dirty="0"/>
          </a:p>
        </p:txBody>
      </p:sp>
      <p:sp>
        <p:nvSpPr>
          <p:cNvPr id="13" name="Rectangle 12"/>
          <p:cNvSpPr/>
          <p:nvPr userDrawn="1"/>
        </p:nvSpPr>
        <p:spPr>
          <a:xfrm>
            <a:off x="0" y="12595110"/>
            <a:ext cx="32004000" cy="596914"/>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436" tIns="45718" rIns="91436" bIns="45718" rtlCol="0" anchor="ctr"/>
          <a:lstStyle/>
          <a:p>
            <a:pPr algn="ctr"/>
            <a:endParaRPr lang="en-US" sz="3528" dirty="0"/>
          </a:p>
        </p:txBody>
      </p:sp>
    </p:spTree>
    <p:extLst>
      <p:ext uri="{BB962C8B-B14F-4D97-AF65-F5344CB8AC3E}">
        <p14:creationId xmlns:p14="http://schemas.microsoft.com/office/powerpoint/2010/main" val="34019494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allout w Image Light">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883446" y="5064520"/>
            <a:ext cx="30264892" cy="3638601"/>
          </a:xfrm>
          <a:prstGeom prst="rect">
            <a:avLst/>
          </a:prstGeom>
        </p:spPr>
        <p:txBody>
          <a:bodyPr lIns="0" tIns="0" rIns="0" bIns="0" anchor="t">
            <a:noAutofit/>
          </a:bodyPr>
          <a:lstStyle>
            <a:lvl1pPr marL="0" indent="0" algn="ctr">
              <a:buFont typeface="Arial"/>
              <a:buNone/>
              <a:defRPr sz="4000">
                <a:solidFill>
                  <a:schemeClr val="accent1"/>
                </a:solidFill>
              </a:defRPr>
            </a:lvl1pPr>
          </a:lstStyle>
          <a:p>
            <a:r>
              <a:rPr lang="en-US" dirty="0"/>
              <a:t>CLICK TO EDIT QUOTE OR CALLOUT</a:t>
            </a:r>
          </a:p>
        </p:txBody>
      </p:sp>
      <p:sp>
        <p:nvSpPr>
          <p:cNvPr id="5" name="Subtitle 2"/>
          <p:cNvSpPr>
            <a:spLocks noGrp="1"/>
          </p:cNvSpPr>
          <p:nvPr>
            <p:ph type="subTitle" idx="1" hasCustomPrompt="1"/>
          </p:nvPr>
        </p:nvSpPr>
        <p:spPr>
          <a:xfrm>
            <a:off x="883462" y="8735026"/>
            <a:ext cx="30264889" cy="909653"/>
          </a:xfrm>
          <a:prstGeom prst="rect">
            <a:avLst/>
          </a:prstGeom>
        </p:spPr>
        <p:txBody>
          <a:bodyPr lIns="0" tIns="0" rIns="0" bIns="0">
            <a:noAutofit/>
          </a:bodyPr>
          <a:lstStyle>
            <a:lvl1pPr marL="0" indent="0" algn="ctr">
              <a:buNone/>
              <a:defRPr sz="2000">
                <a:solidFill>
                  <a:schemeClr val="accent2"/>
                </a:solidFill>
              </a:defRPr>
            </a:lvl1pPr>
            <a:lvl2pPr marL="457193" indent="0" algn="ctr">
              <a:buNone/>
              <a:defRPr>
                <a:solidFill>
                  <a:schemeClr val="tx1">
                    <a:tint val="75000"/>
                  </a:schemeClr>
                </a:solidFill>
              </a:defRPr>
            </a:lvl2pPr>
            <a:lvl3pPr marL="914384" indent="0" algn="ctr">
              <a:buNone/>
              <a:defRPr>
                <a:solidFill>
                  <a:schemeClr val="tx1">
                    <a:tint val="75000"/>
                  </a:schemeClr>
                </a:solidFill>
              </a:defRPr>
            </a:lvl3pPr>
            <a:lvl4pPr marL="1371576" indent="0" algn="ctr">
              <a:buNone/>
              <a:defRPr>
                <a:solidFill>
                  <a:schemeClr val="tx1">
                    <a:tint val="75000"/>
                  </a:schemeClr>
                </a:solidFill>
              </a:defRPr>
            </a:lvl4pPr>
            <a:lvl5pPr marL="1828769" indent="0" algn="ctr">
              <a:buNone/>
              <a:defRPr>
                <a:solidFill>
                  <a:schemeClr val="tx1">
                    <a:tint val="75000"/>
                  </a:schemeClr>
                </a:solidFill>
              </a:defRPr>
            </a:lvl5pPr>
            <a:lvl6pPr marL="2285961" indent="0" algn="ctr">
              <a:buNone/>
              <a:defRPr>
                <a:solidFill>
                  <a:schemeClr val="tx1">
                    <a:tint val="75000"/>
                  </a:schemeClr>
                </a:solidFill>
              </a:defRPr>
            </a:lvl6pPr>
            <a:lvl7pPr marL="2743153" indent="0" algn="ctr">
              <a:buNone/>
              <a:defRPr>
                <a:solidFill>
                  <a:schemeClr val="tx1">
                    <a:tint val="75000"/>
                  </a:schemeClr>
                </a:solidFill>
              </a:defRPr>
            </a:lvl7pPr>
            <a:lvl8pPr marL="3200347" indent="0" algn="ctr">
              <a:buNone/>
              <a:defRPr>
                <a:solidFill>
                  <a:schemeClr val="tx1">
                    <a:tint val="75000"/>
                  </a:schemeClr>
                </a:solidFill>
              </a:defRPr>
            </a:lvl8pPr>
            <a:lvl9pPr marL="3657537" indent="0" algn="ctr">
              <a:buNone/>
              <a:defRPr>
                <a:solidFill>
                  <a:schemeClr val="tx1">
                    <a:tint val="75000"/>
                  </a:schemeClr>
                </a:solidFill>
              </a:defRPr>
            </a:lvl9pPr>
          </a:lstStyle>
          <a:p>
            <a:r>
              <a:rPr lang="en-US" dirty="0"/>
              <a:t>Click To Edit Optional Subtitle</a:t>
            </a:r>
          </a:p>
        </p:txBody>
      </p:sp>
      <p:sp>
        <p:nvSpPr>
          <p:cNvPr id="10"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14" name="Footer Placeholder 4"/>
          <p:cNvSpPr>
            <a:spLocks noGrp="1"/>
          </p:cNvSpPr>
          <p:nvPr>
            <p:ph type="ftr" sz="quarter" idx="3"/>
          </p:nvPr>
        </p:nvSpPr>
        <p:spPr>
          <a:xfrm>
            <a:off x="883468" y="14445824"/>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pic>
        <p:nvPicPr>
          <p:cNvPr id="8" name="Picture 7" descr="schneider_LIO_Life-Green_RGB.png"/>
          <p:cNvPicPr>
            <a:picLocks noChangeAspect="1"/>
          </p:cNvPicPr>
          <p:nvPr userDrawn="1"/>
        </p:nvPicPr>
        <p:blipFill>
          <a:blip r:embed="rId2" cstate="print"/>
          <a:stretch>
            <a:fillRect/>
          </a:stretch>
        </p:blipFill>
        <p:spPr>
          <a:xfrm>
            <a:off x="24734622" y="13285220"/>
            <a:ext cx="7146293" cy="1663840"/>
          </a:xfrm>
          <a:prstGeom prst="rect">
            <a:avLst/>
          </a:prstGeom>
        </p:spPr>
      </p:pic>
      <p:sp>
        <p:nvSpPr>
          <p:cNvPr id="3" name="Picture Placeholder 5"/>
          <p:cNvSpPr>
            <a:spLocks noGrp="1"/>
          </p:cNvSpPr>
          <p:nvPr>
            <p:ph type="pic" sz="quarter" idx="10" hasCustomPrompt="1"/>
          </p:nvPr>
        </p:nvSpPr>
        <p:spPr>
          <a:xfrm>
            <a:off x="0" y="0"/>
            <a:ext cx="32004000" cy="15201900"/>
          </a:xfrm>
          <a:prstGeom prst="rect">
            <a:avLst/>
          </a:prstGeom>
          <a:solidFill>
            <a:srgbClr val="8E8F93">
              <a:alpha val="20000"/>
            </a:srgbClr>
          </a:solidFill>
        </p:spPr>
        <p:txBody>
          <a:bodyPr/>
          <a:lstStyle>
            <a:lvl1pPr marL="0" indent="0">
              <a:buNone/>
              <a:defRPr sz="1401" b="1">
                <a:solidFill>
                  <a:srgbClr val="00B0F0"/>
                </a:solidFill>
              </a:defRPr>
            </a:lvl1pPr>
          </a:lstStyle>
          <a:p>
            <a:r>
              <a:rPr lang="en-US" dirty="0"/>
              <a:t>Drag your image here (drop on the picture icon) and remember to send this box to the “back” so that the green dividing line is visually on top of the image.</a:t>
            </a:r>
          </a:p>
        </p:txBody>
      </p:sp>
    </p:spTree>
    <p:extLst>
      <p:ext uri="{BB962C8B-B14F-4D97-AF65-F5344CB8AC3E}">
        <p14:creationId xmlns:p14="http://schemas.microsoft.com/office/powerpoint/2010/main" val="29474681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allout on White">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883446" y="5064520"/>
            <a:ext cx="30264892" cy="3638601"/>
          </a:xfrm>
          <a:prstGeom prst="rect">
            <a:avLst/>
          </a:prstGeom>
        </p:spPr>
        <p:txBody>
          <a:bodyPr wrap="square" lIns="0" tIns="0" rIns="0" bIns="0" anchor="t">
            <a:noAutofit/>
          </a:bodyPr>
          <a:lstStyle>
            <a:lvl1pPr marL="0" indent="0" algn="ctr">
              <a:buFont typeface="Arial"/>
              <a:buNone/>
              <a:defRPr sz="4000">
                <a:solidFill>
                  <a:schemeClr val="accent1"/>
                </a:solidFill>
              </a:defRPr>
            </a:lvl1pPr>
          </a:lstStyle>
          <a:p>
            <a:r>
              <a:rPr lang="en-US" dirty="0"/>
              <a:t>CLICK TO EDIT QUOTE OR CALLOUT</a:t>
            </a:r>
          </a:p>
        </p:txBody>
      </p:sp>
      <p:sp>
        <p:nvSpPr>
          <p:cNvPr id="5" name="Subtitle 2"/>
          <p:cNvSpPr>
            <a:spLocks noGrp="1"/>
          </p:cNvSpPr>
          <p:nvPr>
            <p:ph type="subTitle" idx="1" hasCustomPrompt="1"/>
          </p:nvPr>
        </p:nvSpPr>
        <p:spPr>
          <a:xfrm>
            <a:off x="883462" y="8735026"/>
            <a:ext cx="30264889" cy="909653"/>
          </a:xfrm>
          <a:prstGeom prst="rect">
            <a:avLst/>
          </a:prstGeom>
        </p:spPr>
        <p:txBody>
          <a:bodyPr wrap="square" lIns="0" tIns="0" rIns="0" bIns="0">
            <a:noAutofit/>
          </a:bodyPr>
          <a:lstStyle>
            <a:lvl1pPr marL="0" indent="0" algn="ctr">
              <a:buNone/>
              <a:defRPr sz="2000">
                <a:solidFill>
                  <a:schemeClr val="accent2"/>
                </a:solidFill>
              </a:defRPr>
            </a:lvl1pPr>
            <a:lvl2pPr marL="457193" indent="0" algn="ctr">
              <a:buNone/>
              <a:defRPr>
                <a:solidFill>
                  <a:schemeClr val="tx1">
                    <a:tint val="75000"/>
                  </a:schemeClr>
                </a:solidFill>
              </a:defRPr>
            </a:lvl2pPr>
            <a:lvl3pPr marL="914384" indent="0" algn="ctr">
              <a:buNone/>
              <a:defRPr>
                <a:solidFill>
                  <a:schemeClr val="tx1">
                    <a:tint val="75000"/>
                  </a:schemeClr>
                </a:solidFill>
              </a:defRPr>
            </a:lvl3pPr>
            <a:lvl4pPr marL="1371576" indent="0" algn="ctr">
              <a:buNone/>
              <a:defRPr>
                <a:solidFill>
                  <a:schemeClr val="tx1">
                    <a:tint val="75000"/>
                  </a:schemeClr>
                </a:solidFill>
              </a:defRPr>
            </a:lvl4pPr>
            <a:lvl5pPr marL="1828769" indent="0" algn="ctr">
              <a:buNone/>
              <a:defRPr>
                <a:solidFill>
                  <a:schemeClr val="tx1">
                    <a:tint val="75000"/>
                  </a:schemeClr>
                </a:solidFill>
              </a:defRPr>
            </a:lvl5pPr>
            <a:lvl6pPr marL="2285961" indent="0" algn="ctr">
              <a:buNone/>
              <a:defRPr>
                <a:solidFill>
                  <a:schemeClr val="tx1">
                    <a:tint val="75000"/>
                  </a:schemeClr>
                </a:solidFill>
              </a:defRPr>
            </a:lvl6pPr>
            <a:lvl7pPr marL="2743153" indent="0" algn="ctr">
              <a:buNone/>
              <a:defRPr>
                <a:solidFill>
                  <a:schemeClr val="tx1">
                    <a:tint val="75000"/>
                  </a:schemeClr>
                </a:solidFill>
              </a:defRPr>
            </a:lvl7pPr>
            <a:lvl8pPr marL="3200347" indent="0" algn="ctr">
              <a:buNone/>
              <a:defRPr>
                <a:solidFill>
                  <a:schemeClr val="tx1">
                    <a:tint val="75000"/>
                  </a:schemeClr>
                </a:solidFill>
              </a:defRPr>
            </a:lvl8pPr>
            <a:lvl9pPr marL="3657537" indent="0" algn="ctr">
              <a:buNone/>
              <a:defRPr>
                <a:solidFill>
                  <a:schemeClr val="tx1">
                    <a:tint val="75000"/>
                  </a:schemeClr>
                </a:solidFill>
              </a:defRPr>
            </a:lvl9pPr>
          </a:lstStyle>
          <a:p>
            <a:r>
              <a:rPr lang="en-US" dirty="0"/>
              <a:t>Click To Edit Optional Subtitle</a:t>
            </a:r>
          </a:p>
        </p:txBody>
      </p:sp>
      <p:sp>
        <p:nvSpPr>
          <p:cNvPr id="9"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11" name="Footer Placeholder 4"/>
          <p:cNvSpPr>
            <a:spLocks noGrp="1"/>
          </p:cNvSpPr>
          <p:nvPr>
            <p:ph type="ftr" sz="quarter" idx="3"/>
          </p:nvPr>
        </p:nvSpPr>
        <p:spPr>
          <a:xfrm>
            <a:off x="883468" y="14445824"/>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pic>
        <p:nvPicPr>
          <p:cNvPr id="7" name="Picture 6" descr="schneider_LIO_Life-Green_RGB.png"/>
          <p:cNvPicPr>
            <a:picLocks noChangeAspect="1"/>
          </p:cNvPicPr>
          <p:nvPr userDrawn="1"/>
        </p:nvPicPr>
        <p:blipFill>
          <a:blip r:embed="rId2" cstate="print"/>
          <a:stretch>
            <a:fillRect/>
          </a:stretch>
        </p:blipFill>
        <p:spPr>
          <a:xfrm>
            <a:off x="24734622" y="13285220"/>
            <a:ext cx="7146293" cy="1663840"/>
          </a:xfrm>
          <a:prstGeom prst="rect">
            <a:avLst/>
          </a:prstGeom>
        </p:spPr>
      </p:pic>
    </p:spTree>
    <p:extLst>
      <p:ext uri="{BB962C8B-B14F-4D97-AF65-F5344CB8AC3E}">
        <p14:creationId xmlns:p14="http://schemas.microsoft.com/office/powerpoint/2010/main" val="1919921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allout on SE Life Green">
    <p:bg>
      <p:bgPr>
        <a:solidFill>
          <a:schemeClr val="tx2"/>
        </a:solidFill>
        <a:effectLst/>
      </p:bgPr>
    </p:bg>
    <p:spTree>
      <p:nvGrpSpPr>
        <p:cNvPr id="1" name=""/>
        <p:cNvGrpSpPr/>
        <p:nvPr/>
      </p:nvGrpSpPr>
      <p:grpSpPr>
        <a:xfrm>
          <a:off x="0" y="0"/>
          <a:ext cx="0" cy="0"/>
          <a:chOff x="0" y="0"/>
          <a:chExt cx="0" cy="0"/>
        </a:xfrm>
      </p:grpSpPr>
      <p:sp>
        <p:nvSpPr>
          <p:cNvPr id="9" name="Title 1"/>
          <p:cNvSpPr>
            <a:spLocks noGrp="1"/>
          </p:cNvSpPr>
          <p:nvPr>
            <p:ph type="ctrTitle" hasCustomPrompt="1"/>
          </p:nvPr>
        </p:nvSpPr>
        <p:spPr>
          <a:xfrm>
            <a:off x="883446" y="5064520"/>
            <a:ext cx="30264892" cy="3638601"/>
          </a:xfrm>
          <a:prstGeom prst="rect">
            <a:avLst/>
          </a:prstGeom>
        </p:spPr>
        <p:txBody>
          <a:bodyPr lIns="0" tIns="0" rIns="0" bIns="0" anchor="t">
            <a:noAutofit/>
          </a:bodyPr>
          <a:lstStyle>
            <a:lvl1pPr marL="0" indent="0" algn="ctr">
              <a:buFont typeface="Arial"/>
              <a:buNone/>
              <a:defRPr sz="4000">
                <a:solidFill>
                  <a:schemeClr val="bg1"/>
                </a:solidFill>
              </a:defRPr>
            </a:lvl1pPr>
          </a:lstStyle>
          <a:p>
            <a:r>
              <a:rPr lang="en-US" dirty="0"/>
              <a:t>CLICK TO EDIT QUOTE OR CALLOUT</a:t>
            </a:r>
          </a:p>
        </p:txBody>
      </p:sp>
      <p:sp>
        <p:nvSpPr>
          <p:cNvPr id="10" name="Subtitle 2"/>
          <p:cNvSpPr>
            <a:spLocks noGrp="1"/>
          </p:cNvSpPr>
          <p:nvPr>
            <p:ph type="subTitle" idx="1" hasCustomPrompt="1"/>
          </p:nvPr>
        </p:nvSpPr>
        <p:spPr>
          <a:xfrm>
            <a:off x="883462" y="8735026"/>
            <a:ext cx="30264889" cy="909653"/>
          </a:xfrm>
          <a:prstGeom prst="rect">
            <a:avLst/>
          </a:prstGeom>
        </p:spPr>
        <p:txBody>
          <a:bodyPr lIns="0" tIns="0" rIns="0" bIns="0">
            <a:noAutofit/>
          </a:bodyPr>
          <a:lstStyle>
            <a:lvl1pPr marL="0" indent="0" algn="ctr">
              <a:buNone/>
              <a:defRPr sz="2000">
                <a:solidFill>
                  <a:schemeClr val="bg1"/>
                </a:solidFill>
              </a:defRPr>
            </a:lvl1pPr>
            <a:lvl2pPr marL="457193" indent="0" algn="ctr">
              <a:buNone/>
              <a:defRPr>
                <a:solidFill>
                  <a:schemeClr val="tx1">
                    <a:tint val="75000"/>
                  </a:schemeClr>
                </a:solidFill>
              </a:defRPr>
            </a:lvl2pPr>
            <a:lvl3pPr marL="914384" indent="0" algn="ctr">
              <a:buNone/>
              <a:defRPr>
                <a:solidFill>
                  <a:schemeClr val="tx1">
                    <a:tint val="75000"/>
                  </a:schemeClr>
                </a:solidFill>
              </a:defRPr>
            </a:lvl3pPr>
            <a:lvl4pPr marL="1371576" indent="0" algn="ctr">
              <a:buNone/>
              <a:defRPr>
                <a:solidFill>
                  <a:schemeClr val="tx1">
                    <a:tint val="75000"/>
                  </a:schemeClr>
                </a:solidFill>
              </a:defRPr>
            </a:lvl4pPr>
            <a:lvl5pPr marL="1828769" indent="0" algn="ctr">
              <a:buNone/>
              <a:defRPr>
                <a:solidFill>
                  <a:schemeClr val="tx1">
                    <a:tint val="75000"/>
                  </a:schemeClr>
                </a:solidFill>
              </a:defRPr>
            </a:lvl5pPr>
            <a:lvl6pPr marL="2285961" indent="0" algn="ctr">
              <a:buNone/>
              <a:defRPr>
                <a:solidFill>
                  <a:schemeClr val="tx1">
                    <a:tint val="75000"/>
                  </a:schemeClr>
                </a:solidFill>
              </a:defRPr>
            </a:lvl6pPr>
            <a:lvl7pPr marL="2743153" indent="0" algn="ctr">
              <a:buNone/>
              <a:defRPr>
                <a:solidFill>
                  <a:schemeClr val="tx1">
                    <a:tint val="75000"/>
                  </a:schemeClr>
                </a:solidFill>
              </a:defRPr>
            </a:lvl7pPr>
            <a:lvl8pPr marL="3200347" indent="0" algn="ctr">
              <a:buNone/>
              <a:defRPr>
                <a:solidFill>
                  <a:schemeClr val="tx1">
                    <a:tint val="75000"/>
                  </a:schemeClr>
                </a:solidFill>
              </a:defRPr>
            </a:lvl8pPr>
            <a:lvl9pPr marL="3657537" indent="0" algn="ctr">
              <a:buNone/>
              <a:defRPr>
                <a:solidFill>
                  <a:schemeClr val="tx1">
                    <a:tint val="75000"/>
                  </a:schemeClr>
                </a:solidFill>
              </a:defRPr>
            </a:lvl9pPr>
          </a:lstStyle>
          <a:p>
            <a:r>
              <a:rPr lang="en-US" dirty="0"/>
              <a:t>Click To Edit Optional Subtitle</a:t>
            </a:r>
          </a:p>
        </p:txBody>
      </p:sp>
      <p:sp>
        <p:nvSpPr>
          <p:cNvPr id="14"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rgbClr val="FFFFFF"/>
                </a:solidFill>
                <a:latin typeface="Arial"/>
                <a:cs typeface="Arial"/>
              </a:defRPr>
            </a:lvl1pPr>
          </a:lstStyle>
          <a:p>
            <a:r>
              <a:rPr lang="en-US" dirty="0"/>
              <a:t>Page </a:t>
            </a:r>
            <a:fld id="{5A9C12DC-491F-9444-86A2-13AC5C62A2FC}" type="slidenum">
              <a:rPr lang="en-US" smtClean="0"/>
              <a:pPr/>
              <a:t>‹#›</a:t>
            </a:fld>
            <a:endParaRPr lang="en-US" dirty="0"/>
          </a:p>
        </p:txBody>
      </p:sp>
      <p:sp>
        <p:nvSpPr>
          <p:cNvPr id="15" name="Footer Placeholder 4"/>
          <p:cNvSpPr>
            <a:spLocks noGrp="1"/>
          </p:cNvSpPr>
          <p:nvPr>
            <p:ph type="ftr" sz="quarter" idx="3"/>
          </p:nvPr>
        </p:nvSpPr>
        <p:spPr>
          <a:xfrm>
            <a:off x="883468" y="14445824"/>
            <a:ext cx="5284185" cy="92461"/>
          </a:xfrm>
          <a:prstGeom prst="rect">
            <a:avLst/>
          </a:prstGeom>
        </p:spPr>
        <p:txBody>
          <a:bodyPr vert="horz" wrap="square" lIns="0" tIns="0" rIns="0" bIns="0" rtlCol="0" anchor="ctr">
            <a:spAutoFit/>
          </a:bodyPr>
          <a:lstStyle>
            <a:lvl1pPr algn="l">
              <a:defRPr sz="601">
                <a:solidFill>
                  <a:srgbClr val="FFFFFF"/>
                </a:solidFill>
                <a:latin typeface="Arial"/>
                <a:cs typeface="Arial"/>
              </a:defRPr>
            </a:lvl1pPr>
          </a:lstStyle>
          <a:p>
            <a:r>
              <a:rPr lang="en-US" dirty="0"/>
              <a:t>Confidential Property of Schneider Electric |</a:t>
            </a:r>
          </a:p>
        </p:txBody>
      </p:sp>
      <p:pic>
        <p:nvPicPr>
          <p:cNvPr id="11" name="Picture 10" descr="schneider_LIO_White_RGB.png"/>
          <p:cNvPicPr>
            <a:picLocks noChangeAspect="1"/>
          </p:cNvPicPr>
          <p:nvPr userDrawn="1"/>
        </p:nvPicPr>
        <p:blipFill>
          <a:blip r:embed="rId2" cstate="print"/>
          <a:stretch>
            <a:fillRect/>
          </a:stretch>
        </p:blipFill>
        <p:spPr>
          <a:xfrm>
            <a:off x="24762708" y="13325200"/>
            <a:ext cx="7065475" cy="1645021"/>
          </a:xfrm>
          <a:prstGeom prst="rect">
            <a:avLst/>
          </a:prstGeom>
        </p:spPr>
      </p:pic>
    </p:spTree>
    <p:extLst>
      <p:ext uri="{BB962C8B-B14F-4D97-AF65-F5344CB8AC3E}">
        <p14:creationId xmlns:p14="http://schemas.microsoft.com/office/powerpoint/2010/main" val="24510897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_Divider_Image">
    <p:spTree>
      <p:nvGrpSpPr>
        <p:cNvPr id="1" name=""/>
        <p:cNvGrpSpPr/>
        <p:nvPr/>
      </p:nvGrpSpPr>
      <p:grpSpPr>
        <a:xfrm>
          <a:off x="0" y="0"/>
          <a:ext cx="0" cy="0"/>
          <a:chOff x="0" y="0"/>
          <a:chExt cx="0" cy="0"/>
        </a:xfrm>
      </p:grpSpPr>
      <p:sp>
        <p:nvSpPr>
          <p:cNvPr id="8" name="Slide Number Placeholder 5"/>
          <p:cNvSpPr>
            <a:spLocks noGrp="1"/>
          </p:cNvSpPr>
          <p:nvPr>
            <p:ph type="sldNum" sz="quarter" idx="4"/>
          </p:nvPr>
        </p:nvSpPr>
        <p:spPr>
          <a:xfrm>
            <a:off x="6117622" y="14445828"/>
            <a:ext cx="1839915" cy="92461"/>
          </a:xfrm>
          <a:prstGeom prst="rect">
            <a:avLst/>
          </a:prstGeom>
        </p:spPr>
        <p:txBody>
          <a:bodyPr vert="horz" lIns="0" tIns="0" rIns="0" bIns="0" rtlCol="0" anchor="ctr">
            <a:spAutoFit/>
          </a:bodyPr>
          <a:lstStyle>
            <a:lvl1pPr algn="l">
              <a:defRPr sz="601">
                <a:solidFill>
                  <a:srgbClr val="FFFFFF"/>
                </a:solidFill>
                <a:latin typeface="Arial"/>
                <a:cs typeface="Arial"/>
              </a:defRPr>
            </a:lvl1pPr>
          </a:lstStyle>
          <a:p>
            <a:r>
              <a:rPr lang="en-US" dirty="0"/>
              <a:t>Page </a:t>
            </a:r>
            <a:fld id="{5A9C12DC-491F-9444-86A2-13AC5C62A2FC}" type="slidenum">
              <a:rPr lang="en-US" smtClean="0"/>
              <a:pPr/>
              <a:t>‹#›</a:t>
            </a:fld>
            <a:endParaRPr lang="en-US" dirty="0"/>
          </a:p>
        </p:txBody>
      </p:sp>
      <p:sp>
        <p:nvSpPr>
          <p:cNvPr id="9" name="Footer Placeholder 4"/>
          <p:cNvSpPr>
            <a:spLocks noGrp="1"/>
          </p:cNvSpPr>
          <p:nvPr>
            <p:ph type="ftr" sz="quarter" idx="3"/>
          </p:nvPr>
        </p:nvSpPr>
        <p:spPr>
          <a:xfrm>
            <a:off x="883471" y="14445827"/>
            <a:ext cx="5284185" cy="92461"/>
          </a:xfrm>
          <a:prstGeom prst="rect">
            <a:avLst/>
          </a:prstGeom>
        </p:spPr>
        <p:txBody>
          <a:bodyPr vert="horz" wrap="square" lIns="0" tIns="0" rIns="0" bIns="0" rtlCol="0" anchor="ctr">
            <a:spAutoFit/>
          </a:bodyPr>
          <a:lstStyle>
            <a:lvl1pPr algn="l">
              <a:defRPr sz="601">
                <a:solidFill>
                  <a:srgbClr val="FFFFFF"/>
                </a:solidFill>
                <a:latin typeface="Arial"/>
                <a:cs typeface="Arial"/>
              </a:defRPr>
            </a:lvl1pPr>
          </a:lstStyle>
          <a:p>
            <a:r>
              <a:rPr lang="en-US" dirty="0"/>
              <a:t>Confidential Property of Schneider Electric |</a:t>
            </a:r>
          </a:p>
        </p:txBody>
      </p:sp>
      <p:pic>
        <p:nvPicPr>
          <p:cNvPr id="7" name="Picture 6" descr="schneider_LIO_White_RGB.png"/>
          <p:cNvPicPr>
            <a:picLocks noChangeAspect="1"/>
          </p:cNvPicPr>
          <p:nvPr userDrawn="1"/>
        </p:nvPicPr>
        <p:blipFill>
          <a:blip r:embed="rId2" cstate="print"/>
          <a:stretch>
            <a:fillRect/>
          </a:stretch>
        </p:blipFill>
        <p:spPr>
          <a:xfrm>
            <a:off x="24870837" y="13329747"/>
            <a:ext cx="6674518" cy="1553999"/>
          </a:xfrm>
          <a:prstGeom prst="rect">
            <a:avLst/>
          </a:prstGeom>
        </p:spPr>
      </p:pic>
      <p:sp>
        <p:nvSpPr>
          <p:cNvPr id="12" name="Title 1"/>
          <p:cNvSpPr>
            <a:spLocks noGrp="1"/>
          </p:cNvSpPr>
          <p:nvPr>
            <p:ph type="title" hasCustomPrompt="1"/>
          </p:nvPr>
        </p:nvSpPr>
        <p:spPr>
          <a:xfrm>
            <a:off x="0" y="6032498"/>
            <a:ext cx="32004000" cy="2564359"/>
          </a:xfrm>
          <a:prstGeom prst="rect">
            <a:avLst/>
          </a:prstGeom>
          <a:solidFill>
            <a:schemeClr val="tx2">
              <a:alpha val="80000"/>
            </a:schemeClr>
          </a:solidFill>
        </p:spPr>
        <p:txBody>
          <a:bodyPr lIns="251966" tIns="0" rIns="0" bIns="0" anchor="ctr" anchorCtr="0"/>
          <a:lstStyle>
            <a:lvl1pPr algn="l">
              <a:defRPr sz="2400" baseline="0">
                <a:solidFill>
                  <a:srgbClr val="FFFFFF"/>
                </a:solidFill>
              </a:defRPr>
            </a:lvl1pPr>
          </a:lstStyle>
          <a:p>
            <a:r>
              <a:rPr lang="en-US" dirty="0"/>
              <a:t>Click To Edit Section Title</a:t>
            </a:r>
          </a:p>
        </p:txBody>
      </p:sp>
      <p:sp>
        <p:nvSpPr>
          <p:cNvPr id="13" name="Text Placeholder 9"/>
          <p:cNvSpPr>
            <a:spLocks noGrp="1"/>
          </p:cNvSpPr>
          <p:nvPr>
            <p:ph type="body" sz="quarter" idx="11" hasCustomPrompt="1"/>
          </p:nvPr>
        </p:nvSpPr>
        <p:spPr>
          <a:xfrm>
            <a:off x="0" y="8572271"/>
            <a:ext cx="32004000" cy="1102609"/>
          </a:xfrm>
          <a:prstGeom prst="rect">
            <a:avLst/>
          </a:prstGeom>
          <a:solidFill>
            <a:schemeClr val="tx2"/>
          </a:solidFill>
        </p:spPr>
        <p:txBody>
          <a:bodyPr lIns="251966" tIns="0" rIns="0" bIns="0" anchor="ctr" anchorCtr="0"/>
          <a:lstStyle>
            <a:lvl1pPr marL="0" indent="0">
              <a:buNone/>
              <a:defRPr sz="1200" baseline="0">
                <a:solidFill>
                  <a:schemeClr val="bg1"/>
                </a:solidFill>
              </a:defRPr>
            </a:lvl1pPr>
          </a:lstStyle>
          <a:p>
            <a:pPr lvl="0"/>
            <a:r>
              <a:rPr lang="en-US" dirty="0"/>
              <a:t>Click To Edit Optional Subtitle</a:t>
            </a:r>
          </a:p>
        </p:txBody>
      </p:sp>
      <p:sp>
        <p:nvSpPr>
          <p:cNvPr id="10" name="Picture Placeholder 5"/>
          <p:cNvSpPr>
            <a:spLocks noGrp="1"/>
          </p:cNvSpPr>
          <p:nvPr>
            <p:ph type="pic" sz="quarter" idx="10" hasCustomPrompt="1"/>
          </p:nvPr>
        </p:nvSpPr>
        <p:spPr>
          <a:xfrm>
            <a:off x="0" y="0"/>
            <a:ext cx="32004000" cy="15201900"/>
          </a:xfrm>
          <a:prstGeom prst="rect">
            <a:avLst/>
          </a:prstGeom>
          <a:solidFill>
            <a:srgbClr val="8E8F93">
              <a:alpha val="20000"/>
            </a:srgbClr>
          </a:solidFill>
        </p:spPr>
        <p:txBody>
          <a:bodyPr/>
          <a:lstStyle>
            <a:lvl1pPr marL="0" indent="0">
              <a:buNone/>
              <a:defRPr sz="1401" b="1">
                <a:solidFill>
                  <a:schemeClr val="accent6"/>
                </a:solidFill>
              </a:defRPr>
            </a:lvl1pPr>
          </a:lstStyle>
          <a:p>
            <a:r>
              <a:rPr lang="en-US" dirty="0"/>
              <a:t>Drag your image here (drop on the picture icon) and remember to send this box to the “back” so that the green dividing line is visually on top of the image.</a:t>
            </a:r>
          </a:p>
        </p:txBody>
      </p:sp>
    </p:spTree>
    <p:extLst>
      <p:ext uri="{BB962C8B-B14F-4D97-AF65-F5344CB8AC3E}">
        <p14:creationId xmlns:p14="http://schemas.microsoft.com/office/powerpoint/2010/main" val="25283182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losing Slide Master">
    <p:bg>
      <p:bgPr>
        <a:solidFill>
          <a:schemeClr val="tx2"/>
        </a:solidFill>
        <a:effectLst/>
      </p:bgPr>
    </p:bg>
    <p:spTree>
      <p:nvGrpSpPr>
        <p:cNvPr id="1" name=""/>
        <p:cNvGrpSpPr/>
        <p:nvPr/>
      </p:nvGrpSpPr>
      <p:grpSpPr>
        <a:xfrm>
          <a:off x="0" y="0"/>
          <a:ext cx="0" cy="0"/>
          <a:chOff x="0" y="0"/>
          <a:chExt cx="0" cy="0"/>
        </a:xfrm>
      </p:grpSpPr>
      <p:pic>
        <p:nvPicPr>
          <p:cNvPr id="4" name="Picture 3" descr="schneider_LIO_White_RGB.png"/>
          <p:cNvPicPr>
            <a:picLocks noChangeAspect="1"/>
          </p:cNvPicPr>
          <p:nvPr userDrawn="1"/>
        </p:nvPicPr>
        <p:blipFill>
          <a:blip r:embed="rId2" cstate="print"/>
          <a:stretch>
            <a:fillRect/>
          </a:stretch>
        </p:blipFill>
        <p:spPr>
          <a:xfrm>
            <a:off x="9691937" y="5788938"/>
            <a:ext cx="12457837" cy="2900500"/>
          </a:xfrm>
          <a:prstGeom prst="rect">
            <a:avLst/>
          </a:prstGeom>
        </p:spPr>
      </p:pic>
    </p:spTree>
    <p:extLst>
      <p:ext uri="{BB962C8B-B14F-4D97-AF65-F5344CB8AC3E}">
        <p14:creationId xmlns:p14="http://schemas.microsoft.com/office/powerpoint/2010/main" val="303704787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One-column w/ callout">
    <p:spTree>
      <p:nvGrpSpPr>
        <p:cNvPr id="1" name=""/>
        <p:cNvGrpSpPr/>
        <p:nvPr/>
      </p:nvGrpSpPr>
      <p:grpSpPr>
        <a:xfrm>
          <a:off x="0" y="0"/>
          <a:ext cx="0" cy="0"/>
          <a:chOff x="0" y="0"/>
          <a:chExt cx="0" cy="0"/>
        </a:xfrm>
      </p:grpSpPr>
      <p:sp>
        <p:nvSpPr>
          <p:cNvPr id="15" name="Text Placeholder 11"/>
          <p:cNvSpPr>
            <a:spLocks noGrp="1"/>
          </p:cNvSpPr>
          <p:nvPr>
            <p:ph type="body" sz="quarter" idx="13" hasCustomPrompt="1"/>
          </p:nvPr>
        </p:nvSpPr>
        <p:spPr>
          <a:xfrm>
            <a:off x="21674940" y="12018198"/>
            <a:ext cx="9445625"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caption to the chart goes here</a:t>
            </a:r>
          </a:p>
        </p:txBody>
      </p:sp>
      <p:cxnSp>
        <p:nvCxnSpPr>
          <p:cNvPr id="9" name="Straight Connector 8"/>
          <p:cNvCxnSpPr/>
          <p:nvPr userDrawn="1"/>
        </p:nvCxnSpPr>
        <p:spPr>
          <a:xfrm>
            <a:off x="21049228" y="3556493"/>
            <a:ext cx="0" cy="8825548"/>
          </a:xfrm>
          <a:prstGeom prst="line">
            <a:avLst/>
          </a:prstGeom>
          <a:ln w="3175" cap="rnd">
            <a:solidFill>
              <a:schemeClr val="accent2"/>
            </a:solidFill>
          </a:ln>
          <a:effectLst/>
        </p:spPr>
        <p:style>
          <a:lnRef idx="2">
            <a:schemeClr val="accent1"/>
          </a:lnRef>
          <a:fillRef idx="0">
            <a:schemeClr val="accent1"/>
          </a:fillRef>
          <a:effectRef idx="1">
            <a:schemeClr val="accent1"/>
          </a:effectRef>
          <a:fontRef idx="minor">
            <a:schemeClr val="tx1"/>
          </a:fontRef>
        </p:style>
      </p:cxnSp>
      <p:sp>
        <p:nvSpPr>
          <p:cNvPr id="23" name="Text Placeholder 11"/>
          <p:cNvSpPr>
            <a:spLocks noGrp="1"/>
          </p:cNvSpPr>
          <p:nvPr>
            <p:ph type="body" sz="quarter" idx="16" hasCustomPrompt="1"/>
          </p:nvPr>
        </p:nvSpPr>
        <p:spPr>
          <a:xfrm>
            <a:off x="903215" y="12018198"/>
            <a:ext cx="19510467"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6" name="Content Placeholder 5"/>
          <p:cNvSpPr>
            <a:spLocks noGrp="1"/>
          </p:cNvSpPr>
          <p:nvPr>
            <p:ph sz="quarter" idx="18"/>
          </p:nvPr>
        </p:nvSpPr>
        <p:spPr>
          <a:xfrm>
            <a:off x="903211" y="3552662"/>
            <a:ext cx="19510467" cy="6798046"/>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9"/>
          </p:nvPr>
        </p:nvSpPr>
        <p:spPr>
          <a:xfrm>
            <a:off x="21674936" y="3551802"/>
            <a:ext cx="9445625" cy="6761414"/>
          </a:xfrm>
        </p:spPr>
        <p:txBody>
          <a:bodyPr>
            <a:noAutofit/>
          </a:bodyPr>
          <a:lstStyle>
            <a:lvl1pPr>
              <a:defRPr sz="1200"/>
            </a:lvl1pPr>
            <a:lvl2pPr>
              <a:defRPr sz="1100"/>
            </a:lvl2pPr>
            <a:lvl3pPr>
              <a:defRPr sz="1001"/>
            </a:lvl3pPr>
            <a:lvl4pPr>
              <a:defRPr sz="1001"/>
            </a:lvl4pPr>
            <a:lvl5pPr>
              <a:defRPr sz="100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12" name="Footer Placeholder 4"/>
          <p:cNvSpPr>
            <a:spLocks noGrp="1"/>
          </p:cNvSpPr>
          <p:nvPr>
            <p:ph type="ftr" sz="quarter" idx="3"/>
          </p:nvPr>
        </p:nvSpPr>
        <p:spPr>
          <a:xfrm>
            <a:off x="883468" y="14445827"/>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sp>
        <p:nvSpPr>
          <p:cNvPr id="13" name="Text Placeholder 11"/>
          <p:cNvSpPr>
            <a:spLocks noGrp="1"/>
          </p:cNvSpPr>
          <p:nvPr>
            <p:ph type="body" sz="quarter" idx="32"/>
          </p:nvPr>
        </p:nvSpPr>
        <p:spPr>
          <a:xfrm>
            <a:off x="883446" y="680335"/>
            <a:ext cx="30264892" cy="1091581"/>
          </a:xfrm>
        </p:spPr>
        <p:txBody>
          <a:bodyPr>
            <a:noAutofit/>
          </a:bodyPr>
          <a:lstStyle>
            <a:lvl1pPr>
              <a:buFontTx/>
              <a:buNone/>
              <a:defRPr sz="2400">
                <a:solidFill>
                  <a:schemeClr val="tx2"/>
                </a:solidFill>
              </a:defRPr>
            </a:lvl1pPr>
            <a:lvl2pPr>
              <a:buFontTx/>
              <a:buNone/>
              <a:defRPr/>
            </a:lvl2pPr>
            <a:lvl3pPr>
              <a:buFontTx/>
              <a:buNone/>
              <a:defRPr/>
            </a:lvl3pPr>
            <a:lvl4pPr>
              <a:buFontTx/>
              <a:buNone/>
              <a:defRPr/>
            </a:lvl4pPr>
            <a:lvl5pPr>
              <a:buFontTx/>
              <a:buNone/>
              <a:defRPr/>
            </a:lvl5pPr>
          </a:lstStyle>
          <a:p>
            <a:pPr lvl="0"/>
            <a:r>
              <a:rPr lang="en-US" dirty="0"/>
              <a:t>Click to edit Master text styles</a:t>
            </a:r>
          </a:p>
        </p:txBody>
      </p:sp>
      <p:sp>
        <p:nvSpPr>
          <p:cNvPr id="14" name="Text Placeholder 13"/>
          <p:cNvSpPr>
            <a:spLocks noGrp="1"/>
          </p:cNvSpPr>
          <p:nvPr>
            <p:ph type="body" sz="quarter" idx="33"/>
          </p:nvPr>
        </p:nvSpPr>
        <p:spPr>
          <a:xfrm>
            <a:off x="883446" y="2019732"/>
            <a:ext cx="30264892" cy="750463"/>
          </a:xfrm>
        </p:spPr>
        <p:txBody>
          <a:bodyPr>
            <a:noAutofit/>
          </a:bodyPr>
          <a:lstStyle>
            <a:lvl1pPr marL="358755" indent="-342881">
              <a:buFontTx/>
              <a:buNone/>
              <a:defRPr sz="1600" baseline="0">
                <a:solidFill>
                  <a:schemeClr val="accent1"/>
                </a:solidFill>
              </a:defRPr>
            </a:lvl1pPr>
            <a:lvl2pPr marL="407964" indent="-228587">
              <a:buFontTx/>
              <a:buNone/>
              <a:defRPr/>
            </a:lvl2pPr>
            <a:lvl3pPr marL="587343" indent="-228587">
              <a:buFontTx/>
              <a:buNone/>
              <a:defRPr/>
            </a:lvl3pPr>
            <a:lvl4pPr marL="768310" indent="-228587">
              <a:buFontTx/>
              <a:buNone/>
              <a:defRPr/>
            </a:lvl4pPr>
            <a:lvl5pPr marL="939752" indent="-228587">
              <a:buFontTx/>
              <a:buNone/>
              <a:defRPr/>
            </a:lvl5pPr>
          </a:lstStyle>
          <a:p>
            <a:pPr lvl="0"/>
            <a:r>
              <a:rPr lang="en-US" dirty="0"/>
              <a:t>Click to edit Master text styles</a:t>
            </a:r>
          </a:p>
        </p:txBody>
      </p:sp>
    </p:spTree>
    <p:extLst>
      <p:ext uri="{BB962C8B-B14F-4D97-AF65-F5344CB8AC3E}">
        <p14:creationId xmlns:p14="http://schemas.microsoft.com/office/powerpoint/2010/main" val="374979481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tandard Layout">
    <p:spTree>
      <p:nvGrpSpPr>
        <p:cNvPr id="1" name=""/>
        <p:cNvGrpSpPr/>
        <p:nvPr/>
      </p:nvGrpSpPr>
      <p:grpSpPr>
        <a:xfrm>
          <a:off x="0" y="0"/>
          <a:ext cx="0" cy="0"/>
          <a:chOff x="0" y="0"/>
          <a:chExt cx="0" cy="0"/>
        </a:xfrm>
      </p:grpSpPr>
      <p:sp>
        <p:nvSpPr>
          <p:cNvPr id="4"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5" name="Footer Placeholder 4"/>
          <p:cNvSpPr>
            <a:spLocks noGrp="1"/>
          </p:cNvSpPr>
          <p:nvPr>
            <p:ph type="ftr" sz="quarter" idx="3"/>
          </p:nvPr>
        </p:nvSpPr>
        <p:spPr>
          <a:xfrm>
            <a:off x="883468" y="14445827"/>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sp>
        <p:nvSpPr>
          <p:cNvPr id="8" name="Content Placeholder 2"/>
          <p:cNvSpPr>
            <a:spLocks noGrp="1"/>
          </p:cNvSpPr>
          <p:nvPr>
            <p:ph sz="quarter" idx="31"/>
          </p:nvPr>
        </p:nvSpPr>
        <p:spPr>
          <a:xfrm>
            <a:off x="903193" y="3556495"/>
            <a:ext cx="30378495" cy="9388586"/>
          </a:xfrm>
        </p:spPr>
        <p:txBody>
          <a:bodyPr wrap="square">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32"/>
          </p:nvPr>
        </p:nvSpPr>
        <p:spPr>
          <a:xfrm>
            <a:off x="883446" y="680335"/>
            <a:ext cx="30264892" cy="1091581"/>
          </a:xfrm>
        </p:spPr>
        <p:txBody>
          <a:bodyPr/>
          <a:lstStyle>
            <a:lvl1pPr>
              <a:buFontTx/>
              <a:buNone/>
              <a:defRPr sz="2400">
                <a:solidFill>
                  <a:schemeClr val="tx2"/>
                </a:solidFill>
              </a:defRPr>
            </a:lvl1pPr>
            <a:lvl2pPr>
              <a:buFontTx/>
              <a:buNone/>
              <a:defRPr/>
            </a:lvl2pPr>
            <a:lvl3pPr>
              <a:buFontTx/>
              <a:buNone/>
              <a:defRPr/>
            </a:lvl3pPr>
            <a:lvl4pPr>
              <a:buFontTx/>
              <a:buNone/>
              <a:defRPr/>
            </a:lvl4pPr>
            <a:lvl5pPr>
              <a:buFontTx/>
              <a:buNone/>
              <a:defRPr/>
            </a:lvl5pPr>
          </a:lstStyle>
          <a:p>
            <a:pPr lvl="0"/>
            <a:r>
              <a:rPr lang="en-US" dirty="0"/>
              <a:t>Click to edit Master text styles</a:t>
            </a:r>
          </a:p>
        </p:txBody>
      </p:sp>
      <p:sp>
        <p:nvSpPr>
          <p:cNvPr id="14" name="Text Placeholder 13"/>
          <p:cNvSpPr>
            <a:spLocks noGrp="1"/>
          </p:cNvSpPr>
          <p:nvPr>
            <p:ph type="body" sz="quarter" idx="33"/>
          </p:nvPr>
        </p:nvSpPr>
        <p:spPr>
          <a:xfrm>
            <a:off x="883446" y="2019732"/>
            <a:ext cx="30264892" cy="750463"/>
          </a:xfrm>
        </p:spPr>
        <p:txBody>
          <a:bodyPr/>
          <a:lstStyle>
            <a:lvl1pPr marL="358755" indent="-342881">
              <a:buFontTx/>
              <a:buNone/>
              <a:defRPr sz="1600" baseline="0">
                <a:solidFill>
                  <a:schemeClr val="accent1"/>
                </a:solidFill>
              </a:defRPr>
            </a:lvl1pPr>
            <a:lvl2pPr marL="407964" indent="-228587">
              <a:buFontTx/>
              <a:buNone/>
              <a:defRPr/>
            </a:lvl2pPr>
            <a:lvl3pPr marL="587343" indent="-228587">
              <a:buFontTx/>
              <a:buNone/>
              <a:defRPr/>
            </a:lvl3pPr>
            <a:lvl4pPr marL="768310" indent="-228587">
              <a:buFontTx/>
              <a:buNone/>
              <a:defRPr/>
            </a:lvl4pPr>
            <a:lvl5pPr marL="939752" indent="-228587">
              <a:buFontTx/>
              <a:buNone/>
              <a:defRPr/>
            </a:lvl5pPr>
          </a:lstStyle>
          <a:p>
            <a:pPr lvl="0"/>
            <a:r>
              <a:rPr lang="en-US" dirty="0"/>
              <a:t>Click to edit Master text styles</a:t>
            </a:r>
          </a:p>
        </p:txBody>
      </p:sp>
    </p:spTree>
    <p:extLst>
      <p:ext uri="{BB962C8B-B14F-4D97-AF65-F5344CB8AC3E}">
        <p14:creationId xmlns:p14="http://schemas.microsoft.com/office/powerpoint/2010/main" val="406701648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One-column">
    <p:spTree>
      <p:nvGrpSpPr>
        <p:cNvPr id="1" name=""/>
        <p:cNvGrpSpPr/>
        <p:nvPr/>
      </p:nvGrpSpPr>
      <p:grpSpPr>
        <a:xfrm>
          <a:off x="0" y="0"/>
          <a:ext cx="0" cy="0"/>
          <a:chOff x="0" y="0"/>
          <a:chExt cx="0" cy="0"/>
        </a:xfrm>
      </p:grpSpPr>
      <p:sp>
        <p:nvSpPr>
          <p:cNvPr id="20" name="Text Placeholder 11"/>
          <p:cNvSpPr>
            <a:spLocks noGrp="1"/>
          </p:cNvSpPr>
          <p:nvPr>
            <p:ph type="body" sz="quarter" idx="13" hasCustomPrompt="1"/>
          </p:nvPr>
        </p:nvSpPr>
        <p:spPr>
          <a:xfrm>
            <a:off x="883454" y="12258947"/>
            <a:ext cx="19530214" cy="123111"/>
          </a:xfrm>
          <a:prstGeom prst="rect">
            <a:avLst/>
          </a:prstGeom>
        </p:spPr>
        <p:txBody>
          <a:bodyPr lIns="0" tIns="0" rIns="0" bIns="0" anchor="b" anchorCtr="0">
            <a:spAutoFit/>
          </a:bodyPr>
          <a:lstStyle>
            <a:lvl1pPr marL="15874" indent="0">
              <a:buNone/>
              <a:defRPr sz="800" baseline="0">
                <a:solidFill>
                  <a:srgbClr val="8E8F93"/>
                </a:solidFill>
              </a:defRPr>
            </a:lvl1pPr>
          </a:lstStyle>
          <a:p>
            <a:pPr lvl="0"/>
            <a:r>
              <a:rPr lang="en-US" dirty="0"/>
              <a:t>Optional description / context goes here</a:t>
            </a:r>
          </a:p>
        </p:txBody>
      </p:sp>
      <p:sp>
        <p:nvSpPr>
          <p:cNvPr id="4" name="Content Placeholder 3"/>
          <p:cNvSpPr>
            <a:spLocks noGrp="1"/>
          </p:cNvSpPr>
          <p:nvPr>
            <p:ph sz="quarter" idx="17"/>
          </p:nvPr>
        </p:nvSpPr>
        <p:spPr>
          <a:xfrm>
            <a:off x="883449" y="3556515"/>
            <a:ext cx="19530217" cy="8030341"/>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10" name="Footer Placeholder 4"/>
          <p:cNvSpPr>
            <a:spLocks noGrp="1"/>
          </p:cNvSpPr>
          <p:nvPr>
            <p:ph type="ftr" sz="quarter" idx="3"/>
          </p:nvPr>
        </p:nvSpPr>
        <p:spPr>
          <a:xfrm>
            <a:off x="883468" y="14445827"/>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sp>
        <p:nvSpPr>
          <p:cNvPr id="8" name="Text Placeholder 11"/>
          <p:cNvSpPr>
            <a:spLocks noGrp="1"/>
          </p:cNvSpPr>
          <p:nvPr>
            <p:ph type="body" sz="quarter" idx="32"/>
          </p:nvPr>
        </p:nvSpPr>
        <p:spPr>
          <a:xfrm>
            <a:off x="883446" y="680335"/>
            <a:ext cx="30264892" cy="1091581"/>
          </a:xfrm>
        </p:spPr>
        <p:txBody>
          <a:bodyPr/>
          <a:lstStyle>
            <a:lvl1pPr>
              <a:buFontTx/>
              <a:buNone/>
              <a:defRPr sz="2400">
                <a:solidFill>
                  <a:schemeClr val="tx2"/>
                </a:solidFill>
              </a:defRPr>
            </a:lvl1pPr>
            <a:lvl2pPr>
              <a:buFontTx/>
              <a:buNone/>
              <a:defRPr/>
            </a:lvl2pPr>
            <a:lvl3pPr>
              <a:buFontTx/>
              <a:buNone/>
              <a:defRPr/>
            </a:lvl3pPr>
            <a:lvl4pPr>
              <a:buFontTx/>
              <a:buNone/>
              <a:defRPr/>
            </a:lvl4pPr>
            <a:lvl5pPr>
              <a:buFontTx/>
              <a:buNone/>
              <a:defRPr/>
            </a:lvl5pPr>
          </a:lstStyle>
          <a:p>
            <a:pPr lvl="0"/>
            <a:r>
              <a:rPr lang="en-US" dirty="0"/>
              <a:t>Click to edit Master text styles</a:t>
            </a:r>
          </a:p>
        </p:txBody>
      </p:sp>
      <p:sp>
        <p:nvSpPr>
          <p:cNvPr id="11" name="Text Placeholder 13"/>
          <p:cNvSpPr>
            <a:spLocks noGrp="1"/>
          </p:cNvSpPr>
          <p:nvPr>
            <p:ph type="body" sz="quarter" idx="33"/>
          </p:nvPr>
        </p:nvSpPr>
        <p:spPr>
          <a:xfrm>
            <a:off x="883446" y="2019732"/>
            <a:ext cx="30264892" cy="750463"/>
          </a:xfrm>
        </p:spPr>
        <p:txBody>
          <a:bodyPr/>
          <a:lstStyle>
            <a:lvl1pPr marL="358755" indent="-342881">
              <a:buFontTx/>
              <a:buNone/>
              <a:defRPr sz="1600" baseline="0">
                <a:solidFill>
                  <a:schemeClr val="accent1"/>
                </a:solidFill>
              </a:defRPr>
            </a:lvl1pPr>
            <a:lvl2pPr marL="407964" indent="-228587">
              <a:buFontTx/>
              <a:buNone/>
              <a:defRPr/>
            </a:lvl2pPr>
            <a:lvl3pPr marL="587343" indent="-228587">
              <a:buFontTx/>
              <a:buNone/>
              <a:defRPr/>
            </a:lvl3pPr>
            <a:lvl4pPr marL="768310" indent="-228587">
              <a:buFontTx/>
              <a:buNone/>
              <a:defRPr/>
            </a:lvl4pPr>
            <a:lvl5pPr marL="939752" indent="-228587">
              <a:buFontTx/>
              <a:buNone/>
              <a:defRPr/>
            </a:lvl5pPr>
          </a:lstStyle>
          <a:p>
            <a:pPr lvl="0"/>
            <a:r>
              <a:rPr lang="en-US" dirty="0"/>
              <a:t>Click to edit Master text styles</a:t>
            </a:r>
          </a:p>
        </p:txBody>
      </p:sp>
    </p:spTree>
    <p:extLst>
      <p:ext uri="{BB962C8B-B14F-4D97-AF65-F5344CB8AC3E}">
        <p14:creationId xmlns:p14="http://schemas.microsoft.com/office/powerpoint/2010/main" val="175588035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One-column stacked">
    <p:spTree>
      <p:nvGrpSpPr>
        <p:cNvPr id="1" name=""/>
        <p:cNvGrpSpPr/>
        <p:nvPr/>
      </p:nvGrpSpPr>
      <p:grpSpPr>
        <a:xfrm>
          <a:off x="0" y="0"/>
          <a:ext cx="0" cy="0"/>
          <a:chOff x="0" y="0"/>
          <a:chExt cx="0" cy="0"/>
        </a:xfrm>
      </p:grpSpPr>
      <p:sp>
        <p:nvSpPr>
          <p:cNvPr id="11" name="Content Placeholder 5"/>
          <p:cNvSpPr>
            <a:spLocks noGrp="1"/>
          </p:cNvSpPr>
          <p:nvPr>
            <p:ph sz="quarter" idx="34"/>
          </p:nvPr>
        </p:nvSpPr>
        <p:spPr>
          <a:xfrm>
            <a:off x="865887" y="8977383"/>
            <a:ext cx="19510467" cy="4349034"/>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2" name="Text Placeholder 11"/>
          <p:cNvSpPr>
            <a:spLocks noGrp="1"/>
          </p:cNvSpPr>
          <p:nvPr>
            <p:ph type="body" sz="quarter" idx="16" hasCustomPrompt="1"/>
          </p:nvPr>
        </p:nvSpPr>
        <p:spPr>
          <a:xfrm>
            <a:off x="883471" y="7905569"/>
            <a:ext cx="19510467"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18" name="Text Placeholder 11"/>
          <p:cNvSpPr>
            <a:spLocks noGrp="1"/>
          </p:cNvSpPr>
          <p:nvPr>
            <p:ph type="body" sz="quarter" idx="20" hasCustomPrompt="1"/>
          </p:nvPr>
        </p:nvSpPr>
        <p:spPr>
          <a:xfrm>
            <a:off x="903222" y="13506146"/>
            <a:ext cx="19510467"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6" name="Content Placeholder 5"/>
          <p:cNvSpPr>
            <a:spLocks noGrp="1"/>
          </p:cNvSpPr>
          <p:nvPr>
            <p:ph sz="quarter" idx="23"/>
          </p:nvPr>
        </p:nvSpPr>
        <p:spPr>
          <a:xfrm>
            <a:off x="868057" y="3586723"/>
            <a:ext cx="19510467" cy="4051779"/>
          </a:xfrm>
        </p:spPr>
        <p:txBody>
          <a:bodyPr>
            <a:noAutofit/>
          </a:bodyPr>
          <a:lstStyle>
            <a:lvl5pPr>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0"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13" name="Footer Placeholder 4"/>
          <p:cNvSpPr>
            <a:spLocks noGrp="1"/>
          </p:cNvSpPr>
          <p:nvPr>
            <p:ph type="ftr" sz="quarter" idx="3"/>
          </p:nvPr>
        </p:nvSpPr>
        <p:spPr>
          <a:xfrm>
            <a:off x="883468" y="14445827"/>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sp>
        <p:nvSpPr>
          <p:cNvPr id="14" name="Text Placeholder 11"/>
          <p:cNvSpPr>
            <a:spLocks noGrp="1"/>
          </p:cNvSpPr>
          <p:nvPr>
            <p:ph type="body" sz="quarter" idx="32"/>
          </p:nvPr>
        </p:nvSpPr>
        <p:spPr>
          <a:xfrm>
            <a:off x="883446" y="680335"/>
            <a:ext cx="30264892" cy="1091581"/>
          </a:xfrm>
        </p:spPr>
        <p:txBody>
          <a:bodyPr>
            <a:noAutofit/>
          </a:bodyPr>
          <a:lstStyle>
            <a:lvl1pPr>
              <a:buFontTx/>
              <a:buNone/>
              <a:defRPr sz="2400">
                <a:solidFill>
                  <a:schemeClr val="tx2"/>
                </a:solidFill>
              </a:defRPr>
            </a:lvl1pPr>
            <a:lvl2pPr>
              <a:buFontTx/>
              <a:buNone/>
              <a:defRPr/>
            </a:lvl2pPr>
            <a:lvl3pPr>
              <a:buFontTx/>
              <a:buNone/>
              <a:defRPr/>
            </a:lvl3pPr>
            <a:lvl4pPr>
              <a:buFontTx/>
              <a:buNone/>
              <a:defRPr/>
            </a:lvl4pPr>
            <a:lvl5pPr>
              <a:buFontTx/>
              <a:buNone/>
              <a:defRPr/>
            </a:lvl5pPr>
          </a:lstStyle>
          <a:p>
            <a:pPr lvl="0"/>
            <a:r>
              <a:rPr lang="en-US" dirty="0"/>
              <a:t>Click to edit Master text styles</a:t>
            </a:r>
          </a:p>
        </p:txBody>
      </p:sp>
      <p:sp>
        <p:nvSpPr>
          <p:cNvPr id="15" name="Text Placeholder 13"/>
          <p:cNvSpPr>
            <a:spLocks noGrp="1"/>
          </p:cNvSpPr>
          <p:nvPr>
            <p:ph type="body" sz="quarter" idx="33"/>
          </p:nvPr>
        </p:nvSpPr>
        <p:spPr>
          <a:xfrm>
            <a:off x="883446" y="2019732"/>
            <a:ext cx="30264892" cy="750463"/>
          </a:xfrm>
        </p:spPr>
        <p:txBody>
          <a:bodyPr>
            <a:noAutofit/>
          </a:bodyPr>
          <a:lstStyle>
            <a:lvl1pPr marL="358755" indent="-342881">
              <a:buFontTx/>
              <a:buNone/>
              <a:defRPr sz="1600" baseline="0">
                <a:solidFill>
                  <a:schemeClr val="accent1"/>
                </a:solidFill>
              </a:defRPr>
            </a:lvl1pPr>
            <a:lvl2pPr marL="407964" indent="-228587">
              <a:buFontTx/>
              <a:buNone/>
              <a:defRPr/>
            </a:lvl2pPr>
            <a:lvl3pPr marL="587343" indent="-228587">
              <a:buFontTx/>
              <a:buNone/>
              <a:defRPr/>
            </a:lvl3pPr>
            <a:lvl4pPr marL="768310" indent="-228587">
              <a:buFontTx/>
              <a:buNone/>
              <a:defRPr/>
            </a:lvl4pPr>
            <a:lvl5pPr marL="939752" indent="-228587">
              <a:buFontTx/>
              <a:buNone/>
              <a:defRPr/>
            </a:lvl5pPr>
          </a:lstStyle>
          <a:p>
            <a:pPr lvl="0"/>
            <a:r>
              <a:rPr lang="en-US" dirty="0"/>
              <a:t>Click to edit Master text styles</a:t>
            </a:r>
          </a:p>
        </p:txBody>
      </p:sp>
    </p:spTree>
    <p:extLst>
      <p:ext uri="{BB962C8B-B14F-4D97-AF65-F5344CB8AC3E}">
        <p14:creationId xmlns:p14="http://schemas.microsoft.com/office/powerpoint/2010/main" val="27752046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column">
    <p:spTree>
      <p:nvGrpSpPr>
        <p:cNvPr id="1" name=""/>
        <p:cNvGrpSpPr/>
        <p:nvPr/>
      </p:nvGrpSpPr>
      <p:grpSpPr>
        <a:xfrm>
          <a:off x="0" y="0"/>
          <a:ext cx="0" cy="0"/>
          <a:chOff x="0" y="0"/>
          <a:chExt cx="0" cy="0"/>
        </a:xfrm>
      </p:grpSpPr>
      <p:sp>
        <p:nvSpPr>
          <p:cNvPr id="14" name="Content Placeholder 2"/>
          <p:cNvSpPr>
            <a:spLocks noGrp="1"/>
          </p:cNvSpPr>
          <p:nvPr>
            <p:ph sz="quarter" idx="24"/>
          </p:nvPr>
        </p:nvSpPr>
        <p:spPr>
          <a:xfrm>
            <a:off x="16677392" y="3556511"/>
            <a:ext cx="14604296" cy="8012698"/>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5" name="Text Placeholder 11"/>
          <p:cNvSpPr>
            <a:spLocks noGrp="1"/>
          </p:cNvSpPr>
          <p:nvPr>
            <p:ph type="body" sz="quarter" idx="13" hasCustomPrompt="1"/>
          </p:nvPr>
        </p:nvSpPr>
        <p:spPr>
          <a:xfrm>
            <a:off x="16768769" y="12018198"/>
            <a:ext cx="14351799"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28" name="Text Placeholder 11"/>
          <p:cNvSpPr>
            <a:spLocks noGrp="1"/>
          </p:cNvSpPr>
          <p:nvPr>
            <p:ph type="body" sz="quarter" idx="15" hasCustomPrompt="1"/>
          </p:nvPr>
        </p:nvSpPr>
        <p:spPr>
          <a:xfrm>
            <a:off x="883452" y="12018198"/>
            <a:ext cx="14624043"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3" name="Content Placeholder 2"/>
          <p:cNvSpPr>
            <a:spLocks noGrp="1"/>
          </p:cNvSpPr>
          <p:nvPr>
            <p:ph sz="quarter" idx="22"/>
          </p:nvPr>
        </p:nvSpPr>
        <p:spPr>
          <a:xfrm>
            <a:off x="866414" y="3574158"/>
            <a:ext cx="14604296" cy="8012698"/>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11" name="Footer Placeholder 4"/>
          <p:cNvSpPr>
            <a:spLocks noGrp="1"/>
          </p:cNvSpPr>
          <p:nvPr>
            <p:ph type="ftr" sz="quarter" idx="3"/>
          </p:nvPr>
        </p:nvSpPr>
        <p:spPr>
          <a:xfrm>
            <a:off x="883468" y="14445827"/>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sp>
        <p:nvSpPr>
          <p:cNvPr id="13" name="Text Placeholder 11"/>
          <p:cNvSpPr>
            <a:spLocks noGrp="1"/>
          </p:cNvSpPr>
          <p:nvPr>
            <p:ph type="body" sz="quarter" idx="32"/>
          </p:nvPr>
        </p:nvSpPr>
        <p:spPr>
          <a:xfrm>
            <a:off x="883446" y="680335"/>
            <a:ext cx="30264892" cy="1091581"/>
          </a:xfrm>
        </p:spPr>
        <p:txBody>
          <a:bodyPr>
            <a:noAutofit/>
          </a:bodyPr>
          <a:lstStyle>
            <a:lvl1pPr>
              <a:buFontTx/>
              <a:buNone/>
              <a:defRPr sz="2400">
                <a:solidFill>
                  <a:schemeClr val="tx2"/>
                </a:solidFill>
              </a:defRPr>
            </a:lvl1pPr>
            <a:lvl2pPr>
              <a:buFontTx/>
              <a:buNone/>
              <a:defRPr/>
            </a:lvl2pPr>
            <a:lvl3pPr>
              <a:buFontTx/>
              <a:buNone/>
              <a:defRPr/>
            </a:lvl3pPr>
            <a:lvl4pPr>
              <a:buFontTx/>
              <a:buNone/>
              <a:defRPr/>
            </a:lvl4pPr>
            <a:lvl5pPr>
              <a:buFontTx/>
              <a:buNone/>
              <a:defRPr/>
            </a:lvl5pPr>
          </a:lstStyle>
          <a:p>
            <a:pPr lvl="0"/>
            <a:r>
              <a:rPr lang="en-US" dirty="0"/>
              <a:t>Click to edit Master text styles</a:t>
            </a:r>
          </a:p>
        </p:txBody>
      </p:sp>
      <p:sp>
        <p:nvSpPr>
          <p:cNvPr id="15" name="Text Placeholder 13"/>
          <p:cNvSpPr>
            <a:spLocks noGrp="1"/>
          </p:cNvSpPr>
          <p:nvPr>
            <p:ph type="body" sz="quarter" idx="33"/>
          </p:nvPr>
        </p:nvSpPr>
        <p:spPr>
          <a:xfrm>
            <a:off x="883446" y="2019732"/>
            <a:ext cx="30264892" cy="750463"/>
          </a:xfrm>
        </p:spPr>
        <p:txBody>
          <a:bodyPr>
            <a:noAutofit/>
          </a:bodyPr>
          <a:lstStyle>
            <a:lvl1pPr marL="358755" indent="-342881">
              <a:buFontTx/>
              <a:buNone/>
              <a:defRPr sz="1600" baseline="0">
                <a:solidFill>
                  <a:schemeClr val="accent1"/>
                </a:solidFill>
              </a:defRPr>
            </a:lvl1pPr>
            <a:lvl2pPr marL="407964" indent="-228587">
              <a:buFontTx/>
              <a:buNone/>
              <a:defRPr/>
            </a:lvl2pPr>
            <a:lvl3pPr marL="587343" indent="-228587">
              <a:buFontTx/>
              <a:buNone/>
              <a:defRPr/>
            </a:lvl3pPr>
            <a:lvl4pPr marL="768310" indent="-228587">
              <a:buFontTx/>
              <a:buNone/>
              <a:defRPr/>
            </a:lvl4pPr>
            <a:lvl5pPr marL="939752" indent="-228587">
              <a:buFontTx/>
              <a:buNone/>
              <a:defRPr/>
            </a:lvl5pPr>
          </a:lstStyle>
          <a:p>
            <a:pPr lvl="0"/>
            <a:r>
              <a:rPr lang="en-US" dirty="0"/>
              <a:t>Click to edit Master text styles</a:t>
            </a:r>
          </a:p>
        </p:txBody>
      </p:sp>
    </p:spTree>
    <p:extLst>
      <p:ext uri="{BB962C8B-B14F-4D97-AF65-F5344CB8AC3E}">
        <p14:creationId xmlns:p14="http://schemas.microsoft.com/office/powerpoint/2010/main" val="15922868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Title Green">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0" y="3"/>
            <a:ext cx="32004000" cy="8596854"/>
          </a:xfrm>
          <a:prstGeom prst="rect">
            <a:avLst/>
          </a:prstGeom>
          <a:solidFill>
            <a:schemeClr val="tx2">
              <a:alpha val="80000"/>
            </a:schemeClr>
          </a:solidFill>
        </p:spPr>
        <p:txBody>
          <a:bodyPr lIns="252000" tIns="0" rIns="0" bIns="252000" anchor="b" anchorCtr="0"/>
          <a:lstStyle>
            <a:lvl1pPr algn="l">
              <a:defRPr sz="2400" baseline="0">
                <a:solidFill>
                  <a:srgbClr val="FFFFFF"/>
                </a:solidFill>
              </a:defRPr>
            </a:lvl1pPr>
          </a:lstStyle>
          <a:p>
            <a:r>
              <a:rPr lang="en-US" dirty="0"/>
              <a:t>Click To Edit Section Title</a:t>
            </a:r>
          </a:p>
        </p:txBody>
      </p:sp>
      <p:sp>
        <p:nvSpPr>
          <p:cNvPr id="8" name="Text Placeholder 9"/>
          <p:cNvSpPr>
            <a:spLocks noGrp="1"/>
          </p:cNvSpPr>
          <p:nvPr>
            <p:ph type="body" sz="quarter" idx="11" hasCustomPrompt="1"/>
          </p:nvPr>
        </p:nvSpPr>
        <p:spPr>
          <a:xfrm>
            <a:off x="0" y="8572268"/>
            <a:ext cx="32004000" cy="1102609"/>
          </a:xfrm>
          <a:prstGeom prst="rect">
            <a:avLst/>
          </a:prstGeom>
          <a:solidFill>
            <a:schemeClr val="tx2"/>
          </a:solidFill>
        </p:spPr>
        <p:txBody>
          <a:bodyPr lIns="252000" tIns="0" rIns="0" bIns="0" anchor="ctr" anchorCtr="0"/>
          <a:lstStyle>
            <a:lvl1pPr marL="0" indent="0">
              <a:buNone/>
              <a:defRPr sz="1200" baseline="0">
                <a:solidFill>
                  <a:schemeClr val="bg1"/>
                </a:solidFill>
              </a:defRPr>
            </a:lvl1pPr>
          </a:lstStyle>
          <a:p>
            <a:pPr lvl="0"/>
            <a:r>
              <a:rPr lang="en-US" dirty="0"/>
              <a:t>Click To Edit Optional Subtitle</a:t>
            </a:r>
          </a:p>
        </p:txBody>
      </p:sp>
      <p:sp>
        <p:nvSpPr>
          <p:cNvPr id="9"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10" name="Footer Placeholder 4"/>
          <p:cNvSpPr>
            <a:spLocks noGrp="1"/>
          </p:cNvSpPr>
          <p:nvPr>
            <p:ph type="ftr" sz="quarter" idx="3"/>
          </p:nvPr>
        </p:nvSpPr>
        <p:spPr>
          <a:xfrm>
            <a:off x="883468" y="14445824"/>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pic>
        <p:nvPicPr>
          <p:cNvPr id="7" name="Picture 6" descr="schneider_LIO_Life-Green_RGB.png"/>
          <p:cNvPicPr>
            <a:picLocks noChangeAspect="1"/>
          </p:cNvPicPr>
          <p:nvPr userDrawn="1"/>
        </p:nvPicPr>
        <p:blipFill>
          <a:blip r:embed="rId2" cstate="print"/>
          <a:stretch>
            <a:fillRect/>
          </a:stretch>
        </p:blipFill>
        <p:spPr>
          <a:xfrm>
            <a:off x="24734622" y="13285220"/>
            <a:ext cx="7146293" cy="1663840"/>
          </a:xfrm>
          <a:prstGeom prst="rect">
            <a:avLst/>
          </a:prstGeom>
        </p:spPr>
      </p:pic>
    </p:spTree>
    <p:extLst>
      <p:ext uri="{BB962C8B-B14F-4D97-AF65-F5344CB8AC3E}">
        <p14:creationId xmlns:p14="http://schemas.microsoft.com/office/powerpoint/2010/main" val="21506743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column comparison">
    <p:spTree>
      <p:nvGrpSpPr>
        <p:cNvPr id="1" name=""/>
        <p:cNvGrpSpPr/>
        <p:nvPr/>
      </p:nvGrpSpPr>
      <p:grpSpPr>
        <a:xfrm>
          <a:off x="0" y="0"/>
          <a:ext cx="0" cy="0"/>
          <a:chOff x="0" y="0"/>
          <a:chExt cx="0" cy="0"/>
        </a:xfrm>
      </p:grpSpPr>
      <p:sp>
        <p:nvSpPr>
          <p:cNvPr id="16" name="Content Placeholder 2"/>
          <p:cNvSpPr>
            <a:spLocks noGrp="1"/>
          </p:cNvSpPr>
          <p:nvPr>
            <p:ph sz="quarter" idx="22"/>
          </p:nvPr>
        </p:nvSpPr>
        <p:spPr>
          <a:xfrm>
            <a:off x="16677392" y="3556512"/>
            <a:ext cx="14604296" cy="8092468"/>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11"/>
          <p:cNvSpPr>
            <a:spLocks noGrp="1"/>
          </p:cNvSpPr>
          <p:nvPr>
            <p:ph type="body" sz="quarter" idx="13" hasCustomPrompt="1"/>
          </p:nvPr>
        </p:nvSpPr>
        <p:spPr>
          <a:xfrm>
            <a:off x="16768769" y="12018198"/>
            <a:ext cx="14351799"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12" name="Text Placeholder 11"/>
          <p:cNvSpPr>
            <a:spLocks noGrp="1"/>
          </p:cNvSpPr>
          <p:nvPr>
            <p:ph type="body" sz="quarter" idx="15" hasCustomPrompt="1"/>
          </p:nvPr>
        </p:nvSpPr>
        <p:spPr>
          <a:xfrm>
            <a:off x="883470" y="12018198"/>
            <a:ext cx="14624047"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cxnSp>
        <p:nvCxnSpPr>
          <p:cNvPr id="13" name="Straight Connector 12"/>
          <p:cNvCxnSpPr/>
          <p:nvPr userDrawn="1"/>
        </p:nvCxnSpPr>
        <p:spPr>
          <a:xfrm>
            <a:off x="15924013" y="3556493"/>
            <a:ext cx="0" cy="8825548"/>
          </a:xfrm>
          <a:prstGeom prst="line">
            <a:avLst/>
          </a:prstGeom>
          <a:ln w="3175" cap="rnd">
            <a:solidFill>
              <a:schemeClr val="accent2"/>
            </a:solidFill>
          </a:ln>
          <a:effectLst/>
        </p:spPr>
        <p:style>
          <a:lnRef idx="2">
            <a:schemeClr val="accent1"/>
          </a:lnRef>
          <a:fillRef idx="0">
            <a:schemeClr val="accent1"/>
          </a:fillRef>
          <a:effectRef idx="1">
            <a:schemeClr val="accent1"/>
          </a:effectRef>
          <a:fontRef idx="minor">
            <a:schemeClr val="tx1"/>
          </a:fontRef>
        </p:style>
      </p:cxnSp>
      <p:sp>
        <p:nvSpPr>
          <p:cNvPr id="5" name="Content Placeholder 4"/>
          <p:cNvSpPr>
            <a:spLocks noGrp="1"/>
          </p:cNvSpPr>
          <p:nvPr>
            <p:ph sz="quarter" idx="20"/>
          </p:nvPr>
        </p:nvSpPr>
        <p:spPr>
          <a:xfrm>
            <a:off x="846680" y="3556513"/>
            <a:ext cx="14624047" cy="8092468"/>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15" name="Footer Placeholder 4"/>
          <p:cNvSpPr>
            <a:spLocks noGrp="1"/>
          </p:cNvSpPr>
          <p:nvPr>
            <p:ph type="ftr" sz="quarter" idx="3"/>
          </p:nvPr>
        </p:nvSpPr>
        <p:spPr>
          <a:xfrm>
            <a:off x="883468" y="14445827"/>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sp>
        <p:nvSpPr>
          <p:cNvPr id="17" name="Text Placeholder 11"/>
          <p:cNvSpPr>
            <a:spLocks noGrp="1"/>
          </p:cNvSpPr>
          <p:nvPr>
            <p:ph type="body" sz="quarter" idx="32"/>
          </p:nvPr>
        </p:nvSpPr>
        <p:spPr>
          <a:xfrm>
            <a:off x="883446" y="680335"/>
            <a:ext cx="30264892" cy="1091581"/>
          </a:xfrm>
        </p:spPr>
        <p:txBody>
          <a:bodyPr>
            <a:noAutofit/>
          </a:bodyPr>
          <a:lstStyle>
            <a:lvl1pPr>
              <a:buFontTx/>
              <a:buNone/>
              <a:defRPr sz="2400">
                <a:solidFill>
                  <a:schemeClr val="tx2"/>
                </a:solidFill>
              </a:defRPr>
            </a:lvl1pPr>
            <a:lvl2pPr>
              <a:buFontTx/>
              <a:buNone/>
              <a:defRPr/>
            </a:lvl2pPr>
            <a:lvl3pPr>
              <a:buFontTx/>
              <a:buNone/>
              <a:defRPr/>
            </a:lvl3pPr>
            <a:lvl4pPr>
              <a:buFontTx/>
              <a:buNone/>
              <a:defRPr/>
            </a:lvl4pPr>
            <a:lvl5pPr>
              <a:buFontTx/>
              <a:buNone/>
              <a:defRPr/>
            </a:lvl5pPr>
          </a:lstStyle>
          <a:p>
            <a:pPr lvl="0"/>
            <a:r>
              <a:rPr lang="en-US" dirty="0"/>
              <a:t>Click to edit Master text styles</a:t>
            </a:r>
          </a:p>
        </p:txBody>
      </p:sp>
      <p:sp>
        <p:nvSpPr>
          <p:cNvPr id="18" name="Text Placeholder 13"/>
          <p:cNvSpPr>
            <a:spLocks noGrp="1"/>
          </p:cNvSpPr>
          <p:nvPr>
            <p:ph type="body" sz="quarter" idx="33"/>
          </p:nvPr>
        </p:nvSpPr>
        <p:spPr>
          <a:xfrm>
            <a:off x="883446" y="2019732"/>
            <a:ext cx="30264892" cy="750463"/>
          </a:xfrm>
        </p:spPr>
        <p:txBody>
          <a:bodyPr>
            <a:noAutofit/>
          </a:bodyPr>
          <a:lstStyle>
            <a:lvl1pPr marL="358755" indent="-342881">
              <a:buFontTx/>
              <a:buNone/>
              <a:defRPr sz="1600" baseline="0">
                <a:solidFill>
                  <a:schemeClr val="accent1"/>
                </a:solidFill>
              </a:defRPr>
            </a:lvl1pPr>
            <a:lvl2pPr marL="407964" indent="-228587">
              <a:buFontTx/>
              <a:buNone/>
              <a:defRPr/>
            </a:lvl2pPr>
            <a:lvl3pPr marL="587343" indent="-228587">
              <a:buFontTx/>
              <a:buNone/>
              <a:defRPr/>
            </a:lvl3pPr>
            <a:lvl4pPr marL="768310" indent="-228587">
              <a:buFontTx/>
              <a:buNone/>
              <a:defRPr/>
            </a:lvl4pPr>
            <a:lvl5pPr marL="939752" indent="-228587">
              <a:buFontTx/>
              <a:buNone/>
              <a:defRPr/>
            </a:lvl5pPr>
          </a:lstStyle>
          <a:p>
            <a:pPr lvl="0"/>
            <a:r>
              <a:rPr lang="en-US" dirty="0"/>
              <a:t>Click to edit Master text styles</a:t>
            </a:r>
          </a:p>
        </p:txBody>
      </p:sp>
    </p:spTree>
    <p:extLst>
      <p:ext uri="{BB962C8B-B14F-4D97-AF65-F5344CB8AC3E}">
        <p14:creationId xmlns:p14="http://schemas.microsoft.com/office/powerpoint/2010/main" val="415532539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column stacked">
    <p:spTree>
      <p:nvGrpSpPr>
        <p:cNvPr id="1" name=""/>
        <p:cNvGrpSpPr/>
        <p:nvPr/>
      </p:nvGrpSpPr>
      <p:grpSpPr>
        <a:xfrm>
          <a:off x="0" y="0"/>
          <a:ext cx="0" cy="0"/>
          <a:chOff x="0" y="0"/>
          <a:chExt cx="0" cy="0"/>
        </a:xfrm>
      </p:grpSpPr>
      <p:sp>
        <p:nvSpPr>
          <p:cNvPr id="6" name="Text Placeholder 11"/>
          <p:cNvSpPr>
            <a:spLocks noGrp="1"/>
          </p:cNvSpPr>
          <p:nvPr>
            <p:ph type="body" sz="quarter" idx="18" hasCustomPrompt="1"/>
          </p:nvPr>
        </p:nvSpPr>
        <p:spPr>
          <a:xfrm>
            <a:off x="869877" y="8216282"/>
            <a:ext cx="30217359" cy="123111"/>
          </a:xfrm>
          <a:prstGeom prst="rect">
            <a:avLst/>
          </a:prstGeom>
        </p:spPr>
        <p:txBody>
          <a:bodyPr lIns="0" tIns="0" rIns="0" bIns="0" anchor="b" anchorCtr="0">
            <a:spAutoFit/>
          </a:bodyPr>
          <a:lstStyle>
            <a:lvl1pPr marL="15874" indent="0">
              <a:buNone/>
              <a:defRPr sz="800" baseline="0">
                <a:solidFill>
                  <a:srgbClr val="8E8F93"/>
                </a:solidFill>
              </a:defRPr>
            </a:lvl1pPr>
          </a:lstStyle>
          <a:p>
            <a:pPr lvl="0"/>
            <a:r>
              <a:rPr lang="en-US" dirty="0"/>
              <a:t>Optional description / context goes here</a:t>
            </a:r>
          </a:p>
        </p:txBody>
      </p:sp>
      <p:sp>
        <p:nvSpPr>
          <p:cNvPr id="11" name="Text Placeholder 11"/>
          <p:cNvSpPr>
            <a:spLocks noGrp="1"/>
          </p:cNvSpPr>
          <p:nvPr>
            <p:ph type="body" sz="quarter" idx="13" hasCustomPrompt="1"/>
          </p:nvPr>
        </p:nvSpPr>
        <p:spPr>
          <a:xfrm>
            <a:off x="16768769" y="13043306"/>
            <a:ext cx="14351799"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15" name="Text Placeholder 11"/>
          <p:cNvSpPr>
            <a:spLocks noGrp="1"/>
          </p:cNvSpPr>
          <p:nvPr>
            <p:ph type="body" sz="quarter" idx="16" hasCustomPrompt="1"/>
          </p:nvPr>
        </p:nvSpPr>
        <p:spPr>
          <a:xfrm>
            <a:off x="886548" y="13043306"/>
            <a:ext cx="14332049"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5" name="Content Placeholder 4"/>
          <p:cNvSpPr>
            <a:spLocks noGrp="1"/>
          </p:cNvSpPr>
          <p:nvPr>
            <p:ph sz="quarter" idx="24"/>
          </p:nvPr>
        </p:nvSpPr>
        <p:spPr>
          <a:xfrm>
            <a:off x="863235" y="3541536"/>
            <a:ext cx="30257336" cy="4096971"/>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2" name="Content Placeholder 11"/>
          <p:cNvSpPr>
            <a:spLocks noGrp="1"/>
          </p:cNvSpPr>
          <p:nvPr>
            <p:ph sz="quarter" idx="25"/>
          </p:nvPr>
        </p:nvSpPr>
        <p:spPr>
          <a:xfrm>
            <a:off x="869875" y="8593084"/>
            <a:ext cx="14332049" cy="4351996"/>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4" name="Content Placeholder 13"/>
          <p:cNvSpPr>
            <a:spLocks noGrp="1"/>
          </p:cNvSpPr>
          <p:nvPr>
            <p:ph sz="quarter" idx="26"/>
          </p:nvPr>
        </p:nvSpPr>
        <p:spPr>
          <a:xfrm>
            <a:off x="16768769" y="8593084"/>
            <a:ext cx="14351799" cy="4351996"/>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3"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16" name="Footer Placeholder 4"/>
          <p:cNvSpPr>
            <a:spLocks noGrp="1"/>
          </p:cNvSpPr>
          <p:nvPr>
            <p:ph type="ftr" sz="quarter" idx="3"/>
          </p:nvPr>
        </p:nvSpPr>
        <p:spPr>
          <a:xfrm>
            <a:off x="883468" y="14445827"/>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sp>
        <p:nvSpPr>
          <p:cNvPr id="17" name="Text Placeholder 11"/>
          <p:cNvSpPr>
            <a:spLocks noGrp="1"/>
          </p:cNvSpPr>
          <p:nvPr>
            <p:ph type="body" sz="quarter" idx="32"/>
          </p:nvPr>
        </p:nvSpPr>
        <p:spPr>
          <a:xfrm>
            <a:off x="883446" y="680335"/>
            <a:ext cx="30264892" cy="1091581"/>
          </a:xfrm>
        </p:spPr>
        <p:txBody>
          <a:bodyPr>
            <a:noAutofit/>
          </a:bodyPr>
          <a:lstStyle>
            <a:lvl1pPr>
              <a:buFontTx/>
              <a:buNone/>
              <a:defRPr sz="2400">
                <a:solidFill>
                  <a:schemeClr val="tx2"/>
                </a:solidFill>
              </a:defRPr>
            </a:lvl1pPr>
            <a:lvl2pPr>
              <a:buFontTx/>
              <a:buNone/>
              <a:defRPr/>
            </a:lvl2pPr>
            <a:lvl3pPr>
              <a:buFontTx/>
              <a:buNone/>
              <a:defRPr/>
            </a:lvl3pPr>
            <a:lvl4pPr>
              <a:buFontTx/>
              <a:buNone/>
              <a:defRPr/>
            </a:lvl4pPr>
            <a:lvl5pPr>
              <a:buFontTx/>
              <a:buNone/>
              <a:defRPr/>
            </a:lvl5pPr>
          </a:lstStyle>
          <a:p>
            <a:pPr lvl="0"/>
            <a:r>
              <a:rPr lang="en-US" dirty="0"/>
              <a:t>Click to edit Master text styles</a:t>
            </a:r>
          </a:p>
        </p:txBody>
      </p:sp>
      <p:sp>
        <p:nvSpPr>
          <p:cNvPr id="18" name="Text Placeholder 13"/>
          <p:cNvSpPr>
            <a:spLocks noGrp="1"/>
          </p:cNvSpPr>
          <p:nvPr>
            <p:ph type="body" sz="quarter" idx="33"/>
          </p:nvPr>
        </p:nvSpPr>
        <p:spPr>
          <a:xfrm>
            <a:off x="883446" y="2019732"/>
            <a:ext cx="30264892" cy="750463"/>
          </a:xfrm>
        </p:spPr>
        <p:txBody>
          <a:bodyPr>
            <a:noAutofit/>
          </a:bodyPr>
          <a:lstStyle>
            <a:lvl1pPr marL="358755" indent="-342881">
              <a:buFontTx/>
              <a:buNone/>
              <a:defRPr sz="1600" baseline="0">
                <a:solidFill>
                  <a:schemeClr val="accent1"/>
                </a:solidFill>
              </a:defRPr>
            </a:lvl1pPr>
            <a:lvl2pPr marL="407964" indent="-228587">
              <a:buFontTx/>
              <a:buNone/>
              <a:defRPr/>
            </a:lvl2pPr>
            <a:lvl3pPr marL="587343" indent="-228587">
              <a:buFontTx/>
              <a:buNone/>
              <a:defRPr/>
            </a:lvl3pPr>
            <a:lvl4pPr marL="768310" indent="-228587">
              <a:buFontTx/>
              <a:buNone/>
              <a:defRPr/>
            </a:lvl4pPr>
            <a:lvl5pPr marL="939752" indent="-228587">
              <a:buFontTx/>
              <a:buNone/>
              <a:defRPr/>
            </a:lvl5pPr>
          </a:lstStyle>
          <a:p>
            <a:pPr lvl="0"/>
            <a:r>
              <a:rPr lang="en-US" dirty="0"/>
              <a:t>Click to edit Master text styles</a:t>
            </a:r>
          </a:p>
        </p:txBody>
      </p:sp>
    </p:spTree>
    <p:extLst>
      <p:ext uri="{BB962C8B-B14F-4D97-AF65-F5344CB8AC3E}">
        <p14:creationId xmlns:p14="http://schemas.microsoft.com/office/powerpoint/2010/main" val="110544346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hree column">
    <p:spTree>
      <p:nvGrpSpPr>
        <p:cNvPr id="1" name=""/>
        <p:cNvGrpSpPr/>
        <p:nvPr/>
      </p:nvGrpSpPr>
      <p:grpSpPr>
        <a:xfrm>
          <a:off x="0" y="0"/>
          <a:ext cx="0" cy="0"/>
          <a:chOff x="0" y="0"/>
          <a:chExt cx="0" cy="0"/>
        </a:xfrm>
      </p:grpSpPr>
      <p:sp>
        <p:nvSpPr>
          <p:cNvPr id="9" name="Text Placeholder 11"/>
          <p:cNvSpPr>
            <a:spLocks noGrp="1"/>
          </p:cNvSpPr>
          <p:nvPr>
            <p:ph type="body" sz="quarter" idx="13" hasCustomPrompt="1"/>
          </p:nvPr>
        </p:nvSpPr>
        <p:spPr>
          <a:xfrm>
            <a:off x="883461" y="12018198"/>
            <a:ext cx="9376126"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26" name="Text Placeholder 11"/>
          <p:cNvSpPr>
            <a:spLocks noGrp="1"/>
          </p:cNvSpPr>
          <p:nvPr>
            <p:ph type="body" sz="quarter" idx="21" hasCustomPrompt="1"/>
          </p:nvPr>
        </p:nvSpPr>
        <p:spPr>
          <a:xfrm>
            <a:off x="21674959" y="12018198"/>
            <a:ext cx="9606755"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29" name="Text Placeholder 11"/>
          <p:cNvSpPr>
            <a:spLocks noGrp="1"/>
          </p:cNvSpPr>
          <p:nvPr>
            <p:ph type="body" sz="quarter" idx="24" hasCustomPrompt="1"/>
          </p:nvPr>
        </p:nvSpPr>
        <p:spPr>
          <a:xfrm>
            <a:off x="11313943" y="12018198"/>
            <a:ext cx="9512545"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3" name="Content Placeholder 2"/>
          <p:cNvSpPr>
            <a:spLocks noGrp="1"/>
          </p:cNvSpPr>
          <p:nvPr>
            <p:ph sz="quarter" idx="32"/>
          </p:nvPr>
        </p:nvSpPr>
        <p:spPr>
          <a:xfrm>
            <a:off x="883453" y="3525264"/>
            <a:ext cx="9445618" cy="7881666"/>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33"/>
          </p:nvPr>
        </p:nvSpPr>
        <p:spPr>
          <a:xfrm>
            <a:off x="11313943" y="3525248"/>
            <a:ext cx="9512545" cy="7890045"/>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34"/>
          </p:nvPr>
        </p:nvSpPr>
        <p:spPr>
          <a:xfrm>
            <a:off x="21674959" y="3525248"/>
            <a:ext cx="9606755" cy="7890045"/>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14" name="Footer Placeholder 4"/>
          <p:cNvSpPr>
            <a:spLocks noGrp="1"/>
          </p:cNvSpPr>
          <p:nvPr>
            <p:ph type="ftr" sz="quarter" idx="3"/>
          </p:nvPr>
        </p:nvSpPr>
        <p:spPr>
          <a:xfrm>
            <a:off x="883468" y="14445827"/>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sp>
        <p:nvSpPr>
          <p:cNvPr id="13" name="Text Placeholder 11"/>
          <p:cNvSpPr>
            <a:spLocks noGrp="1"/>
          </p:cNvSpPr>
          <p:nvPr>
            <p:ph type="body" sz="quarter" idx="35"/>
          </p:nvPr>
        </p:nvSpPr>
        <p:spPr>
          <a:xfrm>
            <a:off x="883446" y="680335"/>
            <a:ext cx="30398242" cy="1091581"/>
          </a:xfrm>
        </p:spPr>
        <p:txBody>
          <a:bodyPr>
            <a:noAutofit/>
          </a:bodyPr>
          <a:lstStyle>
            <a:lvl1pPr>
              <a:buFontTx/>
              <a:buNone/>
              <a:defRPr sz="2400">
                <a:solidFill>
                  <a:schemeClr val="tx2"/>
                </a:solidFill>
              </a:defRPr>
            </a:lvl1pPr>
            <a:lvl2pPr>
              <a:buFontTx/>
              <a:buNone/>
              <a:defRPr/>
            </a:lvl2pPr>
            <a:lvl3pPr>
              <a:buFontTx/>
              <a:buNone/>
              <a:defRPr/>
            </a:lvl3pPr>
            <a:lvl4pPr>
              <a:buFontTx/>
              <a:buNone/>
              <a:defRPr/>
            </a:lvl4pPr>
            <a:lvl5pPr>
              <a:buFontTx/>
              <a:buNone/>
              <a:defRPr/>
            </a:lvl5pPr>
          </a:lstStyle>
          <a:p>
            <a:pPr lvl="0"/>
            <a:r>
              <a:rPr lang="en-US" dirty="0"/>
              <a:t>Click to edit Master text styles</a:t>
            </a:r>
          </a:p>
        </p:txBody>
      </p:sp>
      <p:sp>
        <p:nvSpPr>
          <p:cNvPr id="15" name="Text Placeholder 13"/>
          <p:cNvSpPr>
            <a:spLocks noGrp="1"/>
          </p:cNvSpPr>
          <p:nvPr>
            <p:ph type="body" sz="quarter" idx="36"/>
          </p:nvPr>
        </p:nvSpPr>
        <p:spPr>
          <a:xfrm>
            <a:off x="883446" y="2019732"/>
            <a:ext cx="30398242" cy="750463"/>
          </a:xfrm>
        </p:spPr>
        <p:txBody>
          <a:bodyPr>
            <a:noAutofit/>
          </a:bodyPr>
          <a:lstStyle>
            <a:lvl1pPr marL="358755" indent="-342881">
              <a:buFontTx/>
              <a:buNone/>
              <a:defRPr sz="1600" baseline="0">
                <a:solidFill>
                  <a:schemeClr val="accent1"/>
                </a:solidFill>
              </a:defRPr>
            </a:lvl1pPr>
            <a:lvl2pPr marL="407964" indent="-228587">
              <a:buFontTx/>
              <a:buNone/>
              <a:defRPr/>
            </a:lvl2pPr>
            <a:lvl3pPr marL="587343" indent="-228587">
              <a:buFontTx/>
              <a:buNone/>
              <a:defRPr/>
            </a:lvl3pPr>
            <a:lvl4pPr marL="768310" indent="-228587">
              <a:buFontTx/>
              <a:buNone/>
              <a:defRPr/>
            </a:lvl4pPr>
            <a:lvl5pPr marL="939752" indent="-228587">
              <a:buFontTx/>
              <a:buNone/>
              <a:defRPr/>
            </a:lvl5pPr>
          </a:lstStyle>
          <a:p>
            <a:pPr lvl="0"/>
            <a:r>
              <a:rPr lang="en-US" dirty="0"/>
              <a:t>Click to edit Master text styles</a:t>
            </a:r>
          </a:p>
        </p:txBody>
      </p:sp>
    </p:spTree>
    <p:extLst>
      <p:ext uri="{BB962C8B-B14F-4D97-AF65-F5344CB8AC3E}">
        <p14:creationId xmlns:p14="http://schemas.microsoft.com/office/powerpoint/2010/main" val="34112504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hree-column comparison">
    <p:spTree>
      <p:nvGrpSpPr>
        <p:cNvPr id="1" name=""/>
        <p:cNvGrpSpPr/>
        <p:nvPr/>
      </p:nvGrpSpPr>
      <p:grpSpPr>
        <a:xfrm>
          <a:off x="0" y="0"/>
          <a:ext cx="0" cy="0"/>
          <a:chOff x="0" y="0"/>
          <a:chExt cx="0" cy="0"/>
        </a:xfrm>
      </p:grpSpPr>
      <p:sp>
        <p:nvSpPr>
          <p:cNvPr id="9" name="Text Placeholder 11"/>
          <p:cNvSpPr>
            <a:spLocks noGrp="1"/>
          </p:cNvSpPr>
          <p:nvPr>
            <p:ph type="body" sz="quarter" idx="13" hasCustomPrompt="1"/>
          </p:nvPr>
        </p:nvSpPr>
        <p:spPr>
          <a:xfrm>
            <a:off x="883461" y="12018198"/>
            <a:ext cx="9376126"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26" name="Text Placeholder 11"/>
          <p:cNvSpPr>
            <a:spLocks noGrp="1"/>
          </p:cNvSpPr>
          <p:nvPr>
            <p:ph type="body" sz="quarter" idx="21" hasCustomPrompt="1"/>
          </p:nvPr>
        </p:nvSpPr>
        <p:spPr>
          <a:xfrm>
            <a:off x="21674959" y="12018198"/>
            <a:ext cx="9606755"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29" name="Text Placeholder 11"/>
          <p:cNvSpPr>
            <a:spLocks noGrp="1"/>
          </p:cNvSpPr>
          <p:nvPr>
            <p:ph type="body" sz="quarter" idx="24" hasCustomPrompt="1"/>
          </p:nvPr>
        </p:nvSpPr>
        <p:spPr>
          <a:xfrm>
            <a:off x="11313943" y="12018198"/>
            <a:ext cx="9512545"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3" name="Content Placeholder 2"/>
          <p:cNvSpPr>
            <a:spLocks noGrp="1"/>
          </p:cNvSpPr>
          <p:nvPr>
            <p:ph sz="quarter" idx="32"/>
          </p:nvPr>
        </p:nvSpPr>
        <p:spPr>
          <a:xfrm>
            <a:off x="883453" y="3525264"/>
            <a:ext cx="9445618" cy="7881666"/>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33"/>
          </p:nvPr>
        </p:nvSpPr>
        <p:spPr>
          <a:xfrm>
            <a:off x="11313943" y="3525248"/>
            <a:ext cx="9512545" cy="7890045"/>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34"/>
          </p:nvPr>
        </p:nvSpPr>
        <p:spPr>
          <a:xfrm>
            <a:off x="21674959" y="3525248"/>
            <a:ext cx="9606755" cy="7890045"/>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14" name="Footer Placeholder 4"/>
          <p:cNvSpPr>
            <a:spLocks noGrp="1"/>
          </p:cNvSpPr>
          <p:nvPr>
            <p:ph type="ftr" sz="quarter" idx="3"/>
          </p:nvPr>
        </p:nvSpPr>
        <p:spPr>
          <a:xfrm>
            <a:off x="883468" y="14445827"/>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sp>
        <p:nvSpPr>
          <p:cNvPr id="13" name="Text Placeholder 11"/>
          <p:cNvSpPr>
            <a:spLocks noGrp="1"/>
          </p:cNvSpPr>
          <p:nvPr>
            <p:ph type="body" sz="quarter" idx="35"/>
          </p:nvPr>
        </p:nvSpPr>
        <p:spPr>
          <a:xfrm>
            <a:off x="883446" y="680335"/>
            <a:ext cx="30398242" cy="1091581"/>
          </a:xfrm>
        </p:spPr>
        <p:txBody>
          <a:bodyPr>
            <a:noAutofit/>
          </a:bodyPr>
          <a:lstStyle>
            <a:lvl1pPr>
              <a:buFontTx/>
              <a:buNone/>
              <a:defRPr sz="2400">
                <a:solidFill>
                  <a:schemeClr val="tx2"/>
                </a:solidFill>
              </a:defRPr>
            </a:lvl1pPr>
            <a:lvl2pPr>
              <a:buFontTx/>
              <a:buNone/>
              <a:defRPr/>
            </a:lvl2pPr>
            <a:lvl3pPr>
              <a:buFontTx/>
              <a:buNone/>
              <a:defRPr/>
            </a:lvl3pPr>
            <a:lvl4pPr>
              <a:buFontTx/>
              <a:buNone/>
              <a:defRPr/>
            </a:lvl4pPr>
            <a:lvl5pPr>
              <a:buFontTx/>
              <a:buNone/>
              <a:defRPr/>
            </a:lvl5pPr>
          </a:lstStyle>
          <a:p>
            <a:pPr lvl="0"/>
            <a:r>
              <a:rPr lang="en-US" dirty="0"/>
              <a:t>Click to edit Master text styles</a:t>
            </a:r>
          </a:p>
        </p:txBody>
      </p:sp>
      <p:sp>
        <p:nvSpPr>
          <p:cNvPr id="15" name="Text Placeholder 13"/>
          <p:cNvSpPr>
            <a:spLocks noGrp="1"/>
          </p:cNvSpPr>
          <p:nvPr>
            <p:ph type="body" sz="quarter" idx="36"/>
          </p:nvPr>
        </p:nvSpPr>
        <p:spPr>
          <a:xfrm>
            <a:off x="883446" y="2019732"/>
            <a:ext cx="30398242" cy="750463"/>
          </a:xfrm>
        </p:spPr>
        <p:txBody>
          <a:bodyPr>
            <a:noAutofit/>
          </a:bodyPr>
          <a:lstStyle>
            <a:lvl1pPr marL="358755" indent="-342881">
              <a:buFontTx/>
              <a:buNone/>
              <a:defRPr sz="1600" baseline="0">
                <a:solidFill>
                  <a:schemeClr val="accent1"/>
                </a:solidFill>
              </a:defRPr>
            </a:lvl1pPr>
            <a:lvl2pPr marL="407964" indent="-228587">
              <a:buFontTx/>
              <a:buNone/>
              <a:defRPr/>
            </a:lvl2pPr>
            <a:lvl3pPr marL="587343" indent="-228587">
              <a:buFontTx/>
              <a:buNone/>
              <a:defRPr/>
            </a:lvl3pPr>
            <a:lvl4pPr marL="768310" indent="-228587">
              <a:buFontTx/>
              <a:buNone/>
              <a:defRPr/>
            </a:lvl4pPr>
            <a:lvl5pPr marL="939752" indent="-228587">
              <a:buFontTx/>
              <a:buNone/>
              <a:defRPr/>
            </a:lvl5pPr>
          </a:lstStyle>
          <a:p>
            <a:pPr lvl="0"/>
            <a:r>
              <a:rPr lang="en-US" dirty="0"/>
              <a:t>Click to edit Master text styles</a:t>
            </a:r>
          </a:p>
        </p:txBody>
      </p:sp>
      <p:cxnSp>
        <p:nvCxnSpPr>
          <p:cNvPr id="16" name="Straight Connector 15"/>
          <p:cNvCxnSpPr/>
          <p:nvPr userDrawn="1"/>
        </p:nvCxnSpPr>
        <p:spPr>
          <a:xfrm>
            <a:off x="10799821" y="3556493"/>
            <a:ext cx="0" cy="8825548"/>
          </a:xfrm>
          <a:prstGeom prst="line">
            <a:avLst/>
          </a:prstGeom>
          <a:ln w="3175" cap="rnd">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21267054" y="3556493"/>
            <a:ext cx="0" cy="8825548"/>
          </a:xfrm>
          <a:prstGeom prst="line">
            <a:avLst/>
          </a:prstGeom>
          <a:ln w="3175" cap="rnd">
            <a:solidFill>
              <a:schemeClr val="accent2"/>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1125041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hree-column stacked">
    <p:spTree>
      <p:nvGrpSpPr>
        <p:cNvPr id="1" name=""/>
        <p:cNvGrpSpPr/>
        <p:nvPr/>
      </p:nvGrpSpPr>
      <p:grpSpPr>
        <a:xfrm>
          <a:off x="0" y="0"/>
          <a:ext cx="0" cy="0"/>
          <a:chOff x="0" y="0"/>
          <a:chExt cx="0" cy="0"/>
        </a:xfrm>
      </p:grpSpPr>
      <p:sp>
        <p:nvSpPr>
          <p:cNvPr id="5" name="Content Placeholder 4"/>
          <p:cNvSpPr>
            <a:spLocks noGrp="1"/>
          </p:cNvSpPr>
          <p:nvPr>
            <p:ph sz="quarter" idx="32"/>
          </p:nvPr>
        </p:nvSpPr>
        <p:spPr>
          <a:xfrm>
            <a:off x="883464" y="3556500"/>
            <a:ext cx="30237113" cy="4081989"/>
          </a:xfrm>
        </p:spPr>
        <p:txBody>
          <a:bodyPr wrap="square">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2" name="Content Placeholder 11"/>
          <p:cNvSpPr>
            <a:spLocks noGrp="1"/>
          </p:cNvSpPr>
          <p:nvPr>
            <p:ph sz="quarter" idx="33"/>
          </p:nvPr>
        </p:nvSpPr>
        <p:spPr>
          <a:xfrm>
            <a:off x="883465" y="8488472"/>
            <a:ext cx="9392184" cy="4275358"/>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5" name="Content Placeholder 14"/>
          <p:cNvSpPr>
            <a:spLocks noGrp="1"/>
          </p:cNvSpPr>
          <p:nvPr>
            <p:ph sz="quarter" idx="34"/>
          </p:nvPr>
        </p:nvSpPr>
        <p:spPr>
          <a:xfrm>
            <a:off x="11313956" y="8488472"/>
            <a:ext cx="9376126" cy="4275358"/>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9" name="Content Placeholder 18"/>
          <p:cNvSpPr>
            <a:spLocks noGrp="1"/>
          </p:cNvSpPr>
          <p:nvPr>
            <p:ph sz="quarter" idx="35"/>
          </p:nvPr>
        </p:nvSpPr>
        <p:spPr>
          <a:xfrm>
            <a:off x="21674952" y="8488472"/>
            <a:ext cx="9376126" cy="4275358"/>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Text Placeholder 11"/>
          <p:cNvSpPr>
            <a:spLocks noGrp="1"/>
          </p:cNvSpPr>
          <p:nvPr>
            <p:ph type="body" sz="quarter" idx="18" hasCustomPrompt="1"/>
          </p:nvPr>
        </p:nvSpPr>
        <p:spPr>
          <a:xfrm>
            <a:off x="903211" y="7775355"/>
            <a:ext cx="30217359"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14" name="Text Placeholder 11"/>
          <p:cNvSpPr>
            <a:spLocks noGrp="1"/>
          </p:cNvSpPr>
          <p:nvPr>
            <p:ph type="body" sz="quarter" idx="13" hasCustomPrompt="1"/>
          </p:nvPr>
        </p:nvSpPr>
        <p:spPr>
          <a:xfrm>
            <a:off x="883468" y="12934305"/>
            <a:ext cx="9392184"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16" name="Text Placeholder 11"/>
          <p:cNvSpPr>
            <a:spLocks noGrp="1"/>
          </p:cNvSpPr>
          <p:nvPr>
            <p:ph type="body" sz="quarter" idx="21" hasCustomPrompt="1"/>
          </p:nvPr>
        </p:nvSpPr>
        <p:spPr>
          <a:xfrm>
            <a:off x="21674952" y="12934305"/>
            <a:ext cx="9376126"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18" name="Text Placeholder 11"/>
          <p:cNvSpPr>
            <a:spLocks noGrp="1"/>
          </p:cNvSpPr>
          <p:nvPr>
            <p:ph type="body" sz="quarter" idx="24" hasCustomPrompt="1"/>
          </p:nvPr>
        </p:nvSpPr>
        <p:spPr>
          <a:xfrm>
            <a:off x="11313956" y="12934305"/>
            <a:ext cx="9376126"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17"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20" name="Footer Placeholder 4"/>
          <p:cNvSpPr>
            <a:spLocks noGrp="1"/>
          </p:cNvSpPr>
          <p:nvPr>
            <p:ph type="ftr" sz="quarter" idx="3"/>
          </p:nvPr>
        </p:nvSpPr>
        <p:spPr>
          <a:xfrm>
            <a:off x="883468" y="14445827"/>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sp>
        <p:nvSpPr>
          <p:cNvPr id="21" name="Text Placeholder 11"/>
          <p:cNvSpPr>
            <a:spLocks noGrp="1"/>
          </p:cNvSpPr>
          <p:nvPr>
            <p:ph type="body" sz="quarter" idx="36"/>
          </p:nvPr>
        </p:nvSpPr>
        <p:spPr>
          <a:xfrm>
            <a:off x="883446" y="680335"/>
            <a:ext cx="30264892" cy="1091581"/>
          </a:xfrm>
        </p:spPr>
        <p:txBody>
          <a:bodyPr>
            <a:noAutofit/>
          </a:bodyPr>
          <a:lstStyle>
            <a:lvl1pPr>
              <a:buFontTx/>
              <a:buNone/>
              <a:defRPr sz="2400">
                <a:solidFill>
                  <a:schemeClr val="tx2"/>
                </a:solidFill>
              </a:defRPr>
            </a:lvl1pPr>
            <a:lvl2pPr>
              <a:buFontTx/>
              <a:buNone/>
              <a:defRPr/>
            </a:lvl2pPr>
            <a:lvl3pPr>
              <a:buFontTx/>
              <a:buNone/>
              <a:defRPr/>
            </a:lvl3pPr>
            <a:lvl4pPr>
              <a:buFontTx/>
              <a:buNone/>
              <a:defRPr/>
            </a:lvl4pPr>
            <a:lvl5pPr>
              <a:buFontTx/>
              <a:buNone/>
              <a:defRPr/>
            </a:lvl5pPr>
          </a:lstStyle>
          <a:p>
            <a:pPr lvl="0"/>
            <a:r>
              <a:rPr lang="en-US" dirty="0"/>
              <a:t>Click to edit Master text styles</a:t>
            </a:r>
          </a:p>
        </p:txBody>
      </p:sp>
      <p:sp>
        <p:nvSpPr>
          <p:cNvPr id="22" name="Text Placeholder 13"/>
          <p:cNvSpPr>
            <a:spLocks noGrp="1"/>
          </p:cNvSpPr>
          <p:nvPr>
            <p:ph type="body" sz="quarter" idx="37"/>
          </p:nvPr>
        </p:nvSpPr>
        <p:spPr>
          <a:xfrm>
            <a:off x="883446" y="2019732"/>
            <a:ext cx="30264892" cy="750463"/>
          </a:xfrm>
        </p:spPr>
        <p:txBody>
          <a:bodyPr>
            <a:noAutofit/>
          </a:bodyPr>
          <a:lstStyle>
            <a:lvl1pPr marL="358755" indent="-342881">
              <a:buFontTx/>
              <a:buNone/>
              <a:defRPr sz="1600" baseline="0">
                <a:solidFill>
                  <a:schemeClr val="accent1"/>
                </a:solidFill>
              </a:defRPr>
            </a:lvl1pPr>
            <a:lvl2pPr marL="407964" indent="-228587">
              <a:buFontTx/>
              <a:buNone/>
              <a:defRPr/>
            </a:lvl2pPr>
            <a:lvl3pPr marL="587343" indent="-228587">
              <a:buFontTx/>
              <a:buNone/>
              <a:defRPr/>
            </a:lvl3pPr>
            <a:lvl4pPr marL="768310" indent="-228587">
              <a:buFontTx/>
              <a:buNone/>
              <a:defRPr/>
            </a:lvl4pPr>
            <a:lvl5pPr marL="939752" indent="-228587">
              <a:buFontTx/>
              <a:buNone/>
              <a:defRPr/>
            </a:lvl5pPr>
          </a:lstStyle>
          <a:p>
            <a:pPr lvl="0"/>
            <a:r>
              <a:rPr lang="en-US" dirty="0"/>
              <a:t>Click to edit Master text styles</a:t>
            </a:r>
          </a:p>
        </p:txBody>
      </p:sp>
    </p:spTree>
    <p:extLst>
      <p:ext uri="{BB962C8B-B14F-4D97-AF65-F5344CB8AC3E}">
        <p14:creationId xmlns:p14="http://schemas.microsoft.com/office/powerpoint/2010/main" val="6906178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Horizontal Split">
    <p:spTree>
      <p:nvGrpSpPr>
        <p:cNvPr id="1" name=""/>
        <p:cNvGrpSpPr/>
        <p:nvPr/>
      </p:nvGrpSpPr>
      <p:grpSpPr>
        <a:xfrm>
          <a:off x="0" y="0"/>
          <a:ext cx="0" cy="0"/>
          <a:chOff x="0" y="0"/>
          <a:chExt cx="0" cy="0"/>
        </a:xfrm>
      </p:grpSpPr>
      <p:sp>
        <p:nvSpPr>
          <p:cNvPr id="21" name="Rectangle 20"/>
          <p:cNvSpPr/>
          <p:nvPr userDrawn="1"/>
        </p:nvSpPr>
        <p:spPr>
          <a:xfrm>
            <a:off x="0" y="19"/>
            <a:ext cx="32004000" cy="3771707"/>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91436" tIns="45718" rIns="91436" bIns="45718" rtlCol="0" anchor="ctr"/>
          <a:lstStyle/>
          <a:p>
            <a:pPr algn="ctr"/>
            <a:endParaRPr lang="en-US" sz="3528" dirty="0"/>
          </a:p>
        </p:txBody>
      </p:sp>
      <p:sp>
        <p:nvSpPr>
          <p:cNvPr id="5" name="Content Placeholder 4"/>
          <p:cNvSpPr>
            <a:spLocks noGrp="1"/>
          </p:cNvSpPr>
          <p:nvPr>
            <p:ph sz="quarter" idx="32"/>
          </p:nvPr>
        </p:nvSpPr>
        <p:spPr>
          <a:xfrm>
            <a:off x="883464" y="5130480"/>
            <a:ext cx="30237113" cy="7814615"/>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20" name="Footer Placeholder 4"/>
          <p:cNvSpPr>
            <a:spLocks noGrp="1"/>
          </p:cNvSpPr>
          <p:nvPr>
            <p:ph type="ftr" sz="quarter" idx="3"/>
          </p:nvPr>
        </p:nvSpPr>
        <p:spPr>
          <a:xfrm>
            <a:off x="883468" y="14445827"/>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sp>
        <p:nvSpPr>
          <p:cNvPr id="22" name="Rectangle 21"/>
          <p:cNvSpPr/>
          <p:nvPr userDrawn="1"/>
        </p:nvSpPr>
        <p:spPr>
          <a:xfrm>
            <a:off x="0" y="3266842"/>
            <a:ext cx="32004000" cy="1098843"/>
          </a:xfrm>
          <a:prstGeom prst="rect">
            <a:avLst/>
          </a:prstGeom>
          <a:solidFill>
            <a:schemeClr val="bg2">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lIns="91436" tIns="45718" rIns="91436" bIns="45718" rtlCol="0" anchor="ctr"/>
          <a:lstStyle/>
          <a:p>
            <a:pPr algn="ctr"/>
            <a:endParaRPr lang="en-US" sz="3528" dirty="0"/>
          </a:p>
        </p:txBody>
      </p:sp>
      <p:sp>
        <p:nvSpPr>
          <p:cNvPr id="15" name="Text Placeholder 11"/>
          <p:cNvSpPr>
            <a:spLocks noGrp="1"/>
          </p:cNvSpPr>
          <p:nvPr>
            <p:ph type="body" sz="quarter" idx="33"/>
          </p:nvPr>
        </p:nvSpPr>
        <p:spPr>
          <a:xfrm>
            <a:off x="883446" y="680335"/>
            <a:ext cx="30264892" cy="1091581"/>
          </a:xfrm>
        </p:spPr>
        <p:txBody>
          <a:bodyPr>
            <a:noAutofit/>
          </a:bodyPr>
          <a:lstStyle>
            <a:lvl1pPr>
              <a:buFontTx/>
              <a:buNone/>
              <a:defRPr sz="2400">
                <a:solidFill>
                  <a:schemeClr val="bg1"/>
                </a:solidFill>
              </a:defRPr>
            </a:lvl1pPr>
            <a:lvl2pPr>
              <a:buFontTx/>
              <a:buNone/>
              <a:defRPr/>
            </a:lvl2pPr>
            <a:lvl3pPr>
              <a:buFontTx/>
              <a:buNone/>
              <a:defRPr/>
            </a:lvl3pPr>
            <a:lvl4pPr>
              <a:buFontTx/>
              <a:buNone/>
              <a:defRPr/>
            </a:lvl4pPr>
            <a:lvl5pPr>
              <a:buFontTx/>
              <a:buNone/>
              <a:defRPr/>
            </a:lvl5pPr>
          </a:lstStyle>
          <a:p>
            <a:pPr lvl="0"/>
            <a:r>
              <a:rPr lang="en-US" dirty="0"/>
              <a:t>Click to edit Master text styles</a:t>
            </a:r>
          </a:p>
        </p:txBody>
      </p:sp>
      <p:sp>
        <p:nvSpPr>
          <p:cNvPr id="16" name="Text Placeholder 13"/>
          <p:cNvSpPr>
            <a:spLocks noGrp="1"/>
          </p:cNvSpPr>
          <p:nvPr>
            <p:ph type="body" sz="quarter" idx="34"/>
          </p:nvPr>
        </p:nvSpPr>
        <p:spPr>
          <a:xfrm>
            <a:off x="883446" y="2019732"/>
            <a:ext cx="30264892" cy="750463"/>
          </a:xfrm>
        </p:spPr>
        <p:txBody>
          <a:bodyPr>
            <a:noAutofit/>
          </a:bodyPr>
          <a:lstStyle>
            <a:lvl1pPr marL="358755" indent="-342881">
              <a:buFontTx/>
              <a:buNone/>
              <a:defRPr sz="1600">
                <a:solidFill>
                  <a:schemeClr val="bg1"/>
                </a:solidFill>
              </a:defRPr>
            </a:lvl1pPr>
            <a:lvl2pPr marL="407964" indent="-228587">
              <a:buFontTx/>
              <a:buNone/>
              <a:defRPr/>
            </a:lvl2pPr>
            <a:lvl3pPr marL="587343" indent="-228587">
              <a:buFontTx/>
              <a:buNone/>
              <a:defRPr/>
            </a:lvl3pPr>
            <a:lvl4pPr marL="768310" indent="-228587">
              <a:buFontTx/>
              <a:buNone/>
              <a:defRPr/>
            </a:lvl4pPr>
            <a:lvl5pPr marL="939752" indent="-228587">
              <a:buFontTx/>
              <a:buNone/>
              <a:defRPr/>
            </a:lvl5pPr>
          </a:lstStyle>
          <a:p>
            <a:pPr lvl="0"/>
            <a:r>
              <a:rPr lang="en-US" dirty="0"/>
              <a:t>Click to edit Master text styles</a:t>
            </a:r>
          </a:p>
        </p:txBody>
      </p:sp>
    </p:spTree>
    <p:extLst>
      <p:ext uri="{BB962C8B-B14F-4D97-AF65-F5344CB8AC3E}">
        <p14:creationId xmlns:p14="http://schemas.microsoft.com/office/powerpoint/2010/main" val="69061788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slide ">
    <p:spTree>
      <p:nvGrpSpPr>
        <p:cNvPr id="1" name=""/>
        <p:cNvGrpSpPr/>
        <p:nvPr/>
      </p:nvGrpSpPr>
      <p:grpSpPr>
        <a:xfrm>
          <a:off x="0" y="0"/>
          <a:ext cx="0" cy="0"/>
          <a:chOff x="0" y="0"/>
          <a:chExt cx="0" cy="0"/>
        </a:xfrm>
      </p:grpSpPr>
      <p:sp>
        <p:nvSpPr>
          <p:cNvPr id="17"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20" name="Footer Placeholder 4"/>
          <p:cNvSpPr>
            <a:spLocks noGrp="1"/>
          </p:cNvSpPr>
          <p:nvPr>
            <p:ph type="ftr" sz="quarter" idx="3"/>
          </p:nvPr>
        </p:nvSpPr>
        <p:spPr>
          <a:xfrm>
            <a:off x="883468" y="14445827"/>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spTree>
    <p:extLst>
      <p:ext uri="{BB962C8B-B14F-4D97-AF65-F5344CB8AC3E}">
        <p14:creationId xmlns:p14="http://schemas.microsoft.com/office/powerpoint/2010/main" val="6906178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w/ Image Option1">
    <p:spTree>
      <p:nvGrpSpPr>
        <p:cNvPr id="1" name=""/>
        <p:cNvGrpSpPr/>
        <p:nvPr/>
      </p:nvGrpSpPr>
      <p:grpSpPr>
        <a:xfrm>
          <a:off x="0" y="0"/>
          <a:ext cx="0" cy="0"/>
          <a:chOff x="0" y="0"/>
          <a:chExt cx="0" cy="0"/>
        </a:xfrm>
      </p:grpSpPr>
      <p:sp>
        <p:nvSpPr>
          <p:cNvPr id="11" name="Picture Placeholder 5"/>
          <p:cNvSpPr>
            <a:spLocks noGrp="1"/>
          </p:cNvSpPr>
          <p:nvPr>
            <p:ph type="pic" sz="quarter" idx="10" hasCustomPrompt="1"/>
          </p:nvPr>
        </p:nvSpPr>
        <p:spPr>
          <a:xfrm>
            <a:off x="0" y="0"/>
            <a:ext cx="32004000" cy="15201900"/>
          </a:xfrm>
          <a:prstGeom prst="rect">
            <a:avLst/>
          </a:prstGeom>
          <a:solidFill>
            <a:srgbClr val="8E8F93">
              <a:alpha val="20000"/>
            </a:srgbClr>
          </a:solidFill>
        </p:spPr>
        <p:txBody>
          <a:bodyPr/>
          <a:lstStyle>
            <a:lvl1pPr marL="0" indent="0">
              <a:buNone/>
              <a:defRPr sz="1049">
                <a:solidFill>
                  <a:schemeClr val="accent2">
                    <a:lumMod val="60000"/>
                    <a:lumOff val="40000"/>
                  </a:schemeClr>
                </a:solidFill>
              </a:defRPr>
            </a:lvl1pPr>
          </a:lstStyle>
          <a:p>
            <a:r>
              <a:rPr lang="en-US" dirty="0"/>
              <a:t>Drag Your Image Here</a:t>
            </a:r>
          </a:p>
        </p:txBody>
      </p:sp>
      <p:sp>
        <p:nvSpPr>
          <p:cNvPr id="5" name="Title 1"/>
          <p:cNvSpPr>
            <a:spLocks noGrp="1"/>
          </p:cNvSpPr>
          <p:nvPr>
            <p:ph type="title" hasCustomPrompt="1"/>
          </p:nvPr>
        </p:nvSpPr>
        <p:spPr>
          <a:xfrm>
            <a:off x="0" y="6032498"/>
            <a:ext cx="32004000" cy="2564359"/>
          </a:xfrm>
          <a:prstGeom prst="rect">
            <a:avLst/>
          </a:prstGeom>
          <a:solidFill>
            <a:schemeClr val="tx2">
              <a:alpha val="80000"/>
            </a:schemeClr>
          </a:solidFill>
        </p:spPr>
        <p:txBody>
          <a:bodyPr lIns="252000" tIns="0" rIns="0" bIns="0" anchor="ctr" anchorCtr="0"/>
          <a:lstStyle>
            <a:lvl1pPr algn="l">
              <a:defRPr sz="2400" baseline="0">
                <a:solidFill>
                  <a:srgbClr val="FFFFFF"/>
                </a:solidFill>
              </a:defRPr>
            </a:lvl1pPr>
          </a:lstStyle>
          <a:p>
            <a:r>
              <a:rPr lang="en-US" dirty="0"/>
              <a:t>Click To Edit Section Title</a:t>
            </a:r>
          </a:p>
        </p:txBody>
      </p:sp>
      <p:sp>
        <p:nvSpPr>
          <p:cNvPr id="6" name="Text Placeholder 9"/>
          <p:cNvSpPr>
            <a:spLocks noGrp="1"/>
          </p:cNvSpPr>
          <p:nvPr>
            <p:ph type="body" sz="quarter" idx="11" hasCustomPrompt="1"/>
          </p:nvPr>
        </p:nvSpPr>
        <p:spPr>
          <a:xfrm>
            <a:off x="0" y="8572268"/>
            <a:ext cx="32004000" cy="1102609"/>
          </a:xfrm>
          <a:prstGeom prst="rect">
            <a:avLst/>
          </a:prstGeom>
          <a:solidFill>
            <a:schemeClr val="tx2"/>
          </a:solidFill>
        </p:spPr>
        <p:txBody>
          <a:bodyPr lIns="252000" tIns="0" rIns="0" bIns="0" anchor="ctr" anchorCtr="0"/>
          <a:lstStyle>
            <a:lvl1pPr marL="0" indent="0">
              <a:buNone/>
              <a:defRPr sz="1200" baseline="0">
                <a:solidFill>
                  <a:schemeClr val="bg1"/>
                </a:solidFill>
              </a:defRPr>
            </a:lvl1pPr>
          </a:lstStyle>
          <a:p>
            <a:pPr lvl="0"/>
            <a:r>
              <a:rPr lang="en-US" dirty="0"/>
              <a:t>Click To Edit Optional Subtitle</a:t>
            </a:r>
          </a:p>
        </p:txBody>
      </p:sp>
      <p:sp>
        <p:nvSpPr>
          <p:cNvPr id="10"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rgbClr val="FFFFFF"/>
                </a:solidFill>
                <a:latin typeface="Arial"/>
                <a:cs typeface="Arial"/>
              </a:defRPr>
            </a:lvl1pPr>
          </a:lstStyle>
          <a:p>
            <a:r>
              <a:rPr lang="en-US" dirty="0"/>
              <a:t>Page </a:t>
            </a:r>
            <a:fld id="{5A9C12DC-491F-9444-86A2-13AC5C62A2FC}" type="slidenum">
              <a:rPr lang="en-US" smtClean="0"/>
              <a:pPr/>
              <a:t>‹#›</a:t>
            </a:fld>
            <a:endParaRPr lang="en-US" dirty="0"/>
          </a:p>
        </p:txBody>
      </p:sp>
      <p:sp>
        <p:nvSpPr>
          <p:cNvPr id="12" name="Footer Placeholder 4"/>
          <p:cNvSpPr>
            <a:spLocks noGrp="1"/>
          </p:cNvSpPr>
          <p:nvPr>
            <p:ph type="ftr" sz="quarter" idx="3"/>
          </p:nvPr>
        </p:nvSpPr>
        <p:spPr>
          <a:xfrm>
            <a:off x="883468" y="14445824"/>
            <a:ext cx="5284185" cy="92461"/>
          </a:xfrm>
          <a:prstGeom prst="rect">
            <a:avLst/>
          </a:prstGeom>
        </p:spPr>
        <p:txBody>
          <a:bodyPr vert="horz" wrap="square" lIns="0" tIns="0" rIns="0" bIns="0" rtlCol="0" anchor="ctr">
            <a:spAutoFit/>
          </a:bodyPr>
          <a:lstStyle>
            <a:lvl1pPr algn="l">
              <a:defRPr sz="601">
                <a:solidFill>
                  <a:srgbClr val="FFFFFF"/>
                </a:solidFill>
                <a:latin typeface="Arial"/>
                <a:cs typeface="Arial"/>
              </a:defRPr>
            </a:lvl1pPr>
          </a:lstStyle>
          <a:p>
            <a:r>
              <a:rPr lang="en-US" dirty="0"/>
              <a:t>Confidential Property of Schneider Electric |</a:t>
            </a:r>
          </a:p>
        </p:txBody>
      </p:sp>
      <p:pic>
        <p:nvPicPr>
          <p:cNvPr id="8" name="Picture 7" descr="schneider_LIO_Life-Green_RGB.png"/>
          <p:cNvPicPr>
            <a:picLocks noChangeAspect="1"/>
          </p:cNvPicPr>
          <p:nvPr userDrawn="1"/>
        </p:nvPicPr>
        <p:blipFill>
          <a:blip r:embed="rId2" cstate="print"/>
          <a:stretch>
            <a:fillRect/>
          </a:stretch>
        </p:blipFill>
        <p:spPr>
          <a:xfrm>
            <a:off x="24734622" y="13285220"/>
            <a:ext cx="7146293" cy="1663840"/>
          </a:xfrm>
          <a:prstGeom prst="rect">
            <a:avLst/>
          </a:prstGeom>
        </p:spPr>
      </p:pic>
    </p:spTree>
    <p:extLst>
      <p:ext uri="{BB962C8B-B14F-4D97-AF65-F5344CB8AC3E}">
        <p14:creationId xmlns:p14="http://schemas.microsoft.com/office/powerpoint/2010/main" val="6950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Horizontal Section Title">
    <p:spTree>
      <p:nvGrpSpPr>
        <p:cNvPr id="1" name=""/>
        <p:cNvGrpSpPr/>
        <p:nvPr/>
      </p:nvGrpSpPr>
      <p:grpSpPr>
        <a:xfrm>
          <a:off x="0" y="0"/>
          <a:ext cx="0" cy="0"/>
          <a:chOff x="0" y="0"/>
          <a:chExt cx="0" cy="0"/>
        </a:xfrm>
      </p:grpSpPr>
      <p:sp>
        <p:nvSpPr>
          <p:cNvPr id="14" name="Picture Placeholder 5"/>
          <p:cNvSpPr>
            <a:spLocks noGrp="1"/>
          </p:cNvSpPr>
          <p:nvPr>
            <p:ph type="pic" sz="quarter" idx="10" hasCustomPrompt="1"/>
          </p:nvPr>
        </p:nvSpPr>
        <p:spPr>
          <a:xfrm>
            <a:off x="0" y="3"/>
            <a:ext cx="32004000" cy="5855867"/>
          </a:xfrm>
          <a:prstGeom prst="rect">
            <a:avLst/>
          </a:prstGeom>
          <a:solidFill>
            <a:srgbClr val="8E8F93">
              <a:alpha val="20000"/>
            </a:srgbClr>
          </a:solidFill>
        </p:spPr>
        <p:txBody>
          <a:bodyPr/>
          <a:lstStyle>
            <a:lvl1pPr marL="0" indent="0">
              <a:buNone/>
              <a:defRPr sz="1049">
                <a:solidFill>
                  <a:schemeClr val="accent2">
                    <a:lumMod val="60000"/>
                    <a:lumOff val="40000"/>
                  </a:schemeClr>
                </a:solidFill>
              </a:defRPr>
            </a:lvl1pPr>
          </a:lstStyle>
          <a:p>
            <a:r>
              <a:rPr lang="en-US" dirty="0"/>
              <a:t>Drag Your Image Here</a:t>
            </a:r>
          </a:p>
        </p:txBody>
      </p:sp>
      <p:sp>
        <p:nvSpPr>
          <p:cNvPr id="3" name="Title 1"/>
          <p:cNvSpPr>
            <a:spLocks noGrp="1"/>
          </p:cNvSpPr>
          <p:nvPr>
            <p:ph type="title" hasCustomPrompt="1"/>
          </p:nvPr>
        </p:nvSpPr>
        <p:spPr>
          <a:xfrm>
            <a:off x="0" y="5855882"/>
            <a:ext cx="32004000" cy="9346030"/>
          </a:xfrm>
          <a:prstGeom prst="rect">
            <a:avLst/>
          </a:prstGeom>
          <a:solidFill>
            <a:schemeClr val="tx2"/>
          </a:solidFill>
        </p:spPr>
        <p:txBody>
          <a:bodyPr lIns="252000" tIns="252000" rIns="252000" bIns="252000" anchor="t" anchorCtr="0"/>
          <a:lstStyle>
            <a:lvl1pPr algn="l">
              <a:defRPr sz="2400" baseline="0">
                <a:solidFill>
                  <a:srgbClr val="FFFFFF"/>
                </a:solidFill>
              </a:defRPr>
            </a:lvl1pPr>
          </a:lstStyle>
          <a:p>
            <a:r>
              <a:rPr lang="en-US" dirty="0"/>
              <a:t>Click To Edit Section Title</a:t>
            </a:r>
          </a:p>
        </p:txBody>
      </p:sp>
      <p:sp>
        <p:nvSpPr>
          <p:cNvPr id="4" name="Text Placeholder 9"/>
          <p:cNvSpPr>
            <a:spLocks noGrp="1"/>
          </p:cNvSpPr>
          <p:nvPr>
            <p:ph type="body" sz="quarter" idx="11" hasCustomPrompt="1"/>
          </p:nvPr>
        </p:nvSpPr>
        <p:spPr>
          <a:xfrm>
            <a:off x="0" y="4753273"/>
            <a:ext cx="32004000" cy="1102609"/>
          </a:xfrm>
          <a:prstGeom prst="rect">
            <a:avLst/>
          </a:prstGeom>
          <a:solidFill>
            <a:schemeClr val="tx2">
              <a:alpha val="80000"/>
            </a:schemeClr>
          </a:solidFill>
        </p:spPr>
        <p:txBody>
          <a:bodyPr lIns="252000" tIns="0" rIns="252000" bIns="0" anchor="ctr" anchorCtr="0"/>
          <a:lstStyle>
            <a:lvl1pPr marL="0" indent="0">
              <a:buNone/>
              <a:defRPr sz="1200" baseline="0">
                <a:solidFill>
                  <a:schemeClr val="bg1"/>
                </a:solidFill>
              </a:defRPr>
            </a:lvl1pPr>
          </a:lstStyle>
          <a:p>
            <a:pPr lvl="0"/>
            <a:r>
              <a:rPr lang="en-US" dirty="0"/>
              <a:t>Click To Edit Optional Subtitle</a:t>
            </a:r>
          </a:p>
        </p:txBody>
      </p:sp>
      <p:sp>
        <p:nvSpPr>
          <p:cNvPr id="12"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rgbClr val="FFFFFF"/>
                </a:solidFill>
                <a:latin typeface="Arial"/>
                <a:cs typeface="Arial"/>
              </a:defRPr>
            </a:lvl1pPr>
          </a:lstStyle>
          <a:p>
            <a:r>
              <a:rPr lang="en-US" dirty="0"/>
              <a:t>Page </a:t>
            </a:r>
            <a:fld id="{5A9C12DC-491F-9444-86A2-13AC5C62A2FC}" type="slidenum">
              <a:rPr lang="en-US" smtClean="0"/>
              <a:pPr/>
              <a:t>‹#›</a:t>
            </a:fld>
            <a:endParaRPr lang="en-US" dirty="0"/>
          </a:p>
        </p:txBody>
      </p:sp>
      <p:sp>
        <p:nvSpPr>
          <p:cNvPr id="13" name="Footer Placeholder 4"/>
          <p:cNvSpPr>
            <a:spLocks noGrp="1"/>
          </p:cNvSpPr>
          <p:nvPr>
            <p:ph type="ftr" sz="quarter" idx="3"/>
          </p:nvPr>
        </p:nvSpPr>
        <p:spPr>
          <a:xfrm>
            <a:off x="883468" y="14445824"/>
            <a:ext cx="5284185" cy="92461"/>
          </a:xfrm>
          <a:prstGeom prst="rect">
            <a:avLst/>
          </a:prstGeom>
        </p:spPr>
        <p:txBody>
          <a:bodyPr vert="horz" wrap="square" lIns="0" tIns="0" rIns="0" bIns="0" rtlCol="0" anchor="ctr">
            <a:spAutoFit/>
          </a:bodyPr>
          <a:lstStyle>
            <a:lvl1pPr algn="l">
              <a:defRPr sz="601">
                <a:solidFill>
                  <a:srgbClr val="FFFFFF"/>
                </a:solidFill>
                <a:latin typeface="Arial"/>
                <a:cs typeface="Arial"/>
              </a:defRPr>
            </a:lvl1pPr>
          </a:lstStyle>
          <a:p>
            <a:r>
              <a:rPr lang="en-US" dirty="0"/>
              <a:t>Confidential Property of Schneider Electric |</a:t>
            </a:r>
          </a:p>
        </p:txBody>
      </p:sp>
      <p:pic>
        <p:nvPicPr>
          <p:cNvPr id="9" name="Picture 8" descr="schneider_LIO_White_RGB.png"/>
          <p:cNvPicPr>
            <a:picLocks noChangeAspect="1"/>
          </p:cNvPicPr>
          <p:nvPr userDrawn="1"/>
        </p:nvPicPr>
        <p:blipFill>
          <a:blip r:embed="rId2" cstate="print"/>
          <a:stretch>
            <a:fillRect/>
          </a:stretch>
        </p:blipFill>
        <p:spPr>
          <a:xfrm>
            <a:off x="24762708" y="13325200"/>
            <a:ext cx="7065475" cy="1645021"/>
          </a:xfrm>
          <a:prstGeom prst="rect">
            <a:avLst/>
          </a:prstGeom>
        </p:spPr>
      </p:pic>
    </p:spTree>
    <p:extLst>
      <p:ext uri="{BB962C8B-B14F-4D97-AF65-F5344CB8AC3E}">
        <p14:creationId xmlns:p14="http://schemas.microsoft.com/office/powerpoint/2010/main" val="29458371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Title w/ Green_Image  ">
    <p:spTree>
      <p:nvGrpSpPr>
        <p:cNvPr id="1" name=""/>
        <p:cNvGrpSpPr/>
        <p:nvPr/>
      </p:nvGrpSpPr>
      <p:grpSpPr>
        <a:xfrm>
          <a:off x="0" y="0"/>
          <a:ext cx="0" cy="0"/>
          <a:chOff x="0" y="0"/>
          <a:chExt cx="0" cy="0"/>
        </a:xfrm>
      </p:grpSpPr>
      <p:sp>
        <p:nvSpPr>
          <p:cNvPr id="14" name="Content Placeholder 12"/>
          <p:cNvSpPr>
            <a:spLocks noGrp="1"/>
          </p:cNvSpPr>
          <p:nvPr>
            <p:ph sz="quarter" idx="12" hasCustomPrompt="1"/>
          </p:nvPr>
        </p:nvSpPr>
        <p:spPr>
          <a:xfrm>
            <a:off x="15979797" y="-4"/>
            <a:ext cx="16024229" cy="15201897"/>
          </a:xfrm>
          <a:prstGeom prst="rect">
            <a:avLst/>
          </a:prstGeom>
          <a:solidFill>
            <a:schemeClr val="accent2">
              <a:alpha val="20000"/>
            </a:schemeClr>
          </a:solidFill>
        </p:spPr>
        <p:txBody>
          <a:bodyPr vert="horz" lIns="252000" tIns="252000" rIns="252000" bIns="252000"/>
          <a:lstStyle>
            <a:lvl1pPr marL="0" indent="0">
              <a:buNone/>
              <a:defRPr sz="1049">
                <a:solidFill>
                  <a:schemeClr val="accent2">
                    <a:lumMod val="60000"/>
                    <a:lumOff val="40000"/>
                  </a:schemeClr>
                </a:solidFill>
              </a:defRPr>
            </a:lvl1pPr>
            <a:lvl2pPr marL="442906" indent="-265109">
              <a:buFont typeface="Arial"/>
              <a:buChar char="•"/>
              <a:defRPr sz="1800">
                <a:solidFill>
                  <a:schemeClr val="accent1"/>
                </a:solidFill>
              </a:defRPr>
            </a:lvl2pPr>
            <a:lvl3pPr marL="708012" indent="-228596">
              <a:buFont typeface="Lucida Grande"/>
              <a:buChar char="–"/>
              <a:defRPr sz="1600">
                <a:solidFill>
                  <a:schemeClr val="accent1"/>
                </a:solidFill>
              </a:defRPr>
            </a:lvl3pPr>
            <a:lvl4pPr marL="976296" indent="-228596">
              <a:buFont typeface="Lucida Grande"/>
              <a:buChar char="–"/>
              <a:defRPr sz="1401">
                <a:solidFill>
                  <a:schemeClr val="accent1"/>
                </a:solidFill>
              </a:defRPr>
            </a:lvl4pPr>
            <a:lvl5pPr marL="1258867" indent="-231771" defTabSz="314320">
              <a:buFont typeface="Lucida Grande"/>
              <a:buChar char="–"/>
              <a:defRPr sz="1401">
                <a:solidFill>
                  <a:schemeClr val="accent1"/>
                </a:solidFill>
              </a:defRPr>
            </a:lvl5pPr>
          </a:lstStyle>
          <a:p>
            <a:pPr lvl="0"/>
            <a:r>
              <a:rPr lang="en-US" dirty="0"/>
              <a:t>Insert Your Content Here</a:t>
            </a:r>
          </a:p>
        </p:txBody>
      </p:sp>
      <p:sp>
        <p:nvSpPr>
          <p:cNvPr id="15" name="Rectangle 14"/>
          <p:cNvSpPr/>
          <p:nvPr userDrawn="1"/>
        </p:nvSpPr>
        <p:spPr>
          <a:xfrm rot="5400000">
            <a:off x="312507" y="-465372"/>
            <a:ext cx="15201894" cy="1613264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528" dirty="0"/>
          </a:p>
        </p:txBody>
      </p:sp>
      <p:sp>
        <p:nvSpPr>
          <p:cNvPr id="16" name="Content Placeholder 12"/>
          <p:cNvSpPr>
            <a:spLocks noGrp="1"/>
          </p:cNvSpPr>
          <p:nvPr>
            <p:ph sz="quarter" idx="11"/>
          </p:nvPr>
        </p:nvSpPr>
        <p:spPr>
          <a:xfrm>
            <a:off x="-111645" y="-6"/>
            <a:ext cx="17085219" cy="15201906"/>
          </a:xfrm>
          <a:prstGeom prst="rect">
            <a:avLst/>
          </a:prstGeom>
          <a:solidFill>
            <a:schemeClr val="tx2">
              <a:alpha val="80000"/>
            </a:schemeClr>
          </a:solidFill>
        </p:spPr>
        <p:txBody>
          <a:bodyPr vert="horz" lIns="252000" tIns="252000" rIns="252000" bIns="252000"/>
          <a:lstStyle>
            <a:lvl1pPr marL="0" indent="0">
              <a:buNone/>
              <a:defRPr sz="2400">
                <a:solidFill>
                  <a:schemeClr val="bg1"/>
                </a:solidFill>
              </a:defRPr>
            </a:lvl1pPr>
            <a:lvl2pPr marL="442906" indent="-265109">
              <a:buFont typeface="Arial"/>
              <a:buChar char="•"/>
              <a:defRPr sz="2000">
                <a:solidFill>
                  <a:schemeClr val="bg1"/>
                </a:solidFill>
              </a:defRPr>
            </a:lvl2pPr>
            <a:lvl3pPr marL="708012" indent="-228596">
              <a:buFont typeface="Lucida Grande"/>
              <a:buChar char="–"/>
              <a:defRPr sz="1800">
                <a:solidFill>
                  <a:schemeClr val="bg1"/>
                </a:solidFill>
              </a:defRPr>
            </a:lvl3pPr>
            <a:lvl4pPr marL="976296" indent="-228596">
              <a:buFont typeface="Lucida Grande"/>
              <a:buChar char="–"/>
              <a:defRPr sz="1600">
                <a:solidFill>
                  <a:schemeClr val="bg1"/>
                </a:solidFill>
              </a:defRPr>
            </a:lvl4pPr>
            <a:lvl5pPr marL="1258867" indent="-231771" defTabSz="314320">
              <a:buFont typeface="Lucida Grande"/>
              <a:buChar char="–"/>
              <a:defRPr sz="16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rgbClr val="FFFFFF"/>
                </a:solidFill>
                <a:latin typeface="Arial"/>
                <a:cs typeface="Arial"/>
              </a:defRPr>
            </a:lvl1pPr>
          </a:lstStyle>
          <a:p>
            <a:r>
              <a:rPr lang="en-US" dirty="0"/>
              <a:t>Page </a:t>
            </a:r>
            <a:fld id="{5A9C12DC-491F-9444-86A2-13AC5C62A2FC}" type="slidenum">
              <a:rPr lang="en-US" smtClean="0"/>
              <a:pPr/>
              <a:t>‹#›</a:t>
            </a:fld>
            <a:endParaRPr lang="en-US" dirty="0"/>
          </a:p>
        </p:txBody>
      </p:sp>
      <p:sp>
        <p:nvSpPr>
          <p:cNvPr id="8" name="Footer Placeholder 4"/>
          <p:cNvSpPr>
            <a:spLocks noGrp="1"/>
          </p:cNvSpPr>
          <p:nvPr>
            <p:ph type="ftr" sz="quarter" idx="3"/>
          </p:nvPr>
        </p:nvSpPr>
        <p:spPr>
          <a:xfrm>
            <a:off x="883468" y="14445824"/>
            <a:ext cx="5284185" cy="92461"/>
          </a:xfrm>
          <a:prstGeom prst="rect">
            <a:avLst/>
          </a:prstGeom>
        </p:spPr>
        <p:txBody>
          <a:bodyPr vert="horz" wrap="square" lIns="0" tIns="0" rIns="0" bIns="0" rtlCol="0" anchor="ctr">
            <a:spAutoFit/>
          </a:bodyPr>
          <a:lstStyle>
            <a:lvl1pPr algn="l">
              <a:defRPr sz="601">
                <a:solidFill>
                  <a:srgbClr val="FFFFFF"/>
                </a:solidFill>
                <a:latin typeface="Arial"/>
                <a:cs typeface="Arial"/>
              </a:defRPr>
            </a:lvl1pPr>
          </a:lstStyle>
          <a:p>
            <a:r>
              <a:rPr lang="en-US" dirty="0"/>
              <a:t>Confidential Property of Schneider Electric |</a:t>
            </a:r>
          </a:p>
        </p:txBody>
      </p:sp>
      <p:pic>
        <p:nvPicPr>
          <p:cNvPr id="9" name="Picture 8" descr="schneider_LIO_Life-Green_RGB.png"/>
          <p:cNvPicPr>
            <a:picLocks noChangeAspect="1"/>
          </p:cNvPicPr>
          <p:nvPr userDrawn="1"/>
        </p:nvPicPr>
        <p:blipFill>
          <a:blip r:embed="rId2" cstate="print"/>
          <a:stretch>
            <a:fillRect/>
          </a:stretch>
        </p:blipFill>
        <p:spPr>
          <a:xfrm>
            <a:off x="24734622" y="13285220"/>
            <a:ext cx="7146293" cy="1663840"/>
          </a:xfrm>
          <a:prstGeom prst="rect">
            <a:avLst/>
          </a:prstGeom>
        </p:spPr>
      </p:pic>
    </p:spTree>
    <p:extLst>
      <p:ext uri="{BB962C8B-B14F-4D97-AF65-F5344CB8AC3E}">
        <p14:creationId xmlns:p14="http://schemas.microsoft.com/office/powerpoint/2010/main" val="19894344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5" name="Rectangle 14"/>
          <p:cNvSpPr/>
          <p:nvPr userDrawn="1"/>
        </p:nvSpPr>
        <p:spPr>
          <a:xfrm rot="5400000">
            <a:off x="312507" y="-465372"/>
            <a:ext cx="15201894" cy="1613264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528" dirty="0"/>
          </a:p>
        </p:txBody>
      </p:sp>
      <p:sp>
        <p:nvSpPr>
          <p:cNvPr id="16" name="Content Placeholder 12"/>
          <p:cNvSpPr>
            <a:spLocks noGrp="1"/>
          </p:cNvSpPr>
          <p:nvPr>
            <p:ph sz="quarter" idx="11" hasCustomPrompt="1"/>
          </p:nvPr>
        </p:nvSpPr>
        <p:spPr>
          <a:xfrm>
            <a:off x="-111645" y="-6"/>
            <a:ext cx="17085219" cy="15201906"/>
          </a:xfrm>
          <a:prstGeom prst="rect">
            <a:avLst/>
          </a:prstGeom>
          <a:solidFill>
            <a:schemeClr val="tx2">
              <a:alpha val="80000"/>
            </a:schemeClr>
          </a:solidFill>
        </p:spPr>
        <p:txBody>
          <a:bodyPr vert="horz" lIns="252000" tIns="252000" rIns="252000" bIns="252000"/>
          <a:lstStyle>
            <a:lvl1pPr marL="0" indent="0">
              <a:buNone/>
              <a:defRPr sz="2400" baseline="0">
                <a:solidFill>
                  <a:schemeClr val="bg1"/>
                </a:solidFill>
              </a:defRPr>
            </a:lvl1pPr>
            <a:lvl2pPr marL="442906" indent="-265109">
              <a:buFont typeface="Arial"/>
              <a:buChar char="•"/>
              <a:defRPr sz="2000">
                <a:solidFill>
                  <a:schemeClr val="bg1"/>
                </a:solidFill>
              </a:defRPr>
            </a:lvl2pPr>
            <a:lvl3pPr marL="708012" indent="-228596">
              <a:buFont typeface="Lucida Grande"/>
              <a:buChar char="–"/>
              <a:defRPr sz="1800">
                <a:solidFill>
                  <a:schemeClr val="bg1"/>
                </a:solidFill>
              </a:defRPr>
            </a:lvl3pPr>
            <a:lvl4pPr marL="976296" indent="-228596">
              <a:buFont typeface="Lucida Grande"/>
              <a:buChar char="–"/>
              <a:defRPr sz="1600">
                <a:solidFill>
                  <a:schemeClr val="bg1"/>
                </a:solidFill>
              </a:defRPr>
            </a:lvl4pPr>
            <a:lvl5pPr marL="1258867" indent="-231771" defTabSz="314320">
              <a:buFont typeface="Lucida Grande"/>
              <a:buChar char="–"/>
              <a:defRPr sz="1600">
                <a:solidFill>
                  <a:schemeClr val="bg1"/>
                </a:solidFill>
              </a:defRPr>
            </a:lvl5pPr>
          </a:lstStyle>
          <a:p>
            <a:pPr lvl="0"/>
            <a:r>
              <a:rPr lang="en-US" dirty="0"/>
              <a:t>Agenda (edit text)</a:t>
            </a:r>
          </a:p>
        </p:txBody>
      </p:sp>
      <p:sp>
        <p:nvSpPr>
          <p:cNvPr id="6"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rgbClr val="FFFFFF"/>
                </a:solidFill>
                <a:latin typeface="Arial"/>
                <a:cs typeface="Arial"/>
              </a:defRPr>
            </a:lvl1pPr>
          </a:lstStyle>
          <a:p>
            <a:r>
              <a:rPr lang="en-US" dirty="0"/>
              <a:t>Page </a:t>
            </a:r>
            <a:fld id="{5A9C12DC-491F-9444-86A2-13AC5C62A2FC}" type="slidenum">
              <a:rPr lang="en-US" smtClean="0"/>
              <a:pPr/>
              <a:t>‹#›</a:t>
            </a:fld>
            <a:endParaRPr lang="en-US" dirty="0"/>
          </a:p>
        </p:txBody>
      </p:sp>
      <p:sp>
        <p:nvSpPr>
          <p:cNvPr id="8" name="Footer Placeholder 4"/>
          <p:cNvSpPr>
            <a:spLocks noGrp="1"/>
          </p:cNvSpPr>
          <p:nvPr>
            <p:ph type="ftr" sz="quarter" idx="3"/>
          </p:nvPr>
        </p:nvSpPr>
        <p:spPr>
          <a:xfrm>
            <a:off x="883468" y="14445824"/>
            <a:ext cx="5284185" cy="92461"/>
          </a:xfrm>
          <a:prstGeom prst="rect">
            <a:avLst/>
          </a:prstGeom>
        </p:spPr>
        <p:txBody>
          <a:bodyPr vert="horz" wrap="square" lIns="0" tIns="0" rIns="0" bIns="0" rtlCol="0" anchor="ctr">
            <a:spAutoFit/>
          </a:bodyPr>
          <a:lstStyle>
            <a:lvl1pPr algn="l">
              <a:defRPr sz="601">
                <a:solidFill>
                  <a:srgbClr val="FFFFFF"/>
                </a:solidFill>
                <a:latin typeface="Arial"/>
                <a:cs typeface="Arial"/>
              </a:defRPr>
            </a:lvl1pPr>
          </a:lstStyle>
          <a:p>
            <a:r>
              <a:rPr lang="en-US" dirty="0"/>
              <a:t>Confidential Property of Schneider Electric |</a:t>
            </a:r>
          </a:p>
        </p:txBody>
      </p:sp>
      <p:pic>
        <p:nvPicPr>
          <p:cNvPr id="9" name="Picture 8" descr="schneider_LIO_Life-Green_RGB.png"/>
          <p:cNvPicPr>
            <a:picLocks noChangeAspect="1"/>
          </p:cNvPicPr>
          <p:nvPr userDrawn="1"/>
        </p:nvPicPr>
        <p:blipFill>
          <a:blip r:embed="rId2" cstate="print"/>
          <a:stretch>
            <a:fillRect/>
          </a:stretch>
        </p:blipFill>
        <p:spPr>
          <a:xfrm>
            <a:off x="24734622" y="13285220"/>
            <a:ext cx="7146293" cy="1663840"/>
          </a:xfrm>
          <a:prstGeom prst="rect">
            <a:avLst/>
          </a:prstGeom>
        </p:spPr>
      </p:pic>
      <p:sp>
        <p:nvSpPr>
          <p:cNvPr id="10" name="Rechteck 7"/>
          <p:cNvSpPr/>
          <p:nvPr userDrawn="1"/>
        </p:nvSpPr>
        <p:spPr>
          <a:xfrm>
            <a:off x="17612207" y="810658"/>
            <a:ext cx="1600200" cy="1351280"/>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normAutofit/>
          </a:bodyPr>
          <a:lstStyle/>
          <a:p>
            <a:pPr algn="ctr"/>
            <a:endParaRPr lang="en-US" sz="1300" b="1" dirty="0">
              <a:solidFill>
                <a:schemeClr val="accent1"/>
              </a:solidFill>
              <a:latin typeface="+mn-lt"/>
              <a:ea typeface="Arial Unicode MS" pitchFamily="34" charset="-128"/>
              <a:cs typeface="Arial" pitchFamily="34" charset="0"/>
            </a:endParaRPr>
          </a:p>
        </p:txBody>
      </p:sp>
      <p:sp>
        <p:nvSpPr>
          <p:cNvPr id="11" name="Rechteck 8"/>
          <p:cNvSpPr/>
          <p:nvPr userDrawn="1"/>
        </p:nvSpPr>
        <p:spPr>
          <a:xfrm>
            <a:off x="19656938" y="810674"/>
            <a:ext cx="11201400" cy="1351280"/>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lstStyle/>
          <a:p>
            <a:endParaRPr lang="en-US" sz="1300" b="1" dirty="0">
              <a:solidFill>
                <a:schemeClr val="accent1"/>
              </a:solidFill>
              <a:latin typeface="+mn-lt"/>
              <a:cs typeface="Arial" pitchFamily="34" charset="0"/>
            </a:endParaRPr>
          </a:p>
        </p:txBody>
      </p:sp>
      <p:sp>
        <p:nvSpPr>
          <p:cNvPr id="12" name="Rechteck 10"/>
          <p:cNvSpPr/>
          <p:nvPr userDrawn="1"/>
        </p:nvSpPr>
        <p:spPr>
          <a:xfrm>
            <a:off x="17600769" y="2322609"/>
            <a:ext cx="1600200" cy="1351280"/>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normAutofit/>
          </a:bodyPr>
          <a:lstStyle/>
          <a:p>
            <a:pPr algn="ctr"/>
            <a:endParaRPr lang="en-US" sz="1300" b="1" dirty="0">
              <a:solidFill>
                <a:srgbClr val="626469"/>
              </a:solidFill>
              <a:latin typeface="+mn-lt"/>
              <a:ea typeface="Arial Unicode MS" pitchFamily="34" charset="-128"/>
              <a:cs typeface="Arial" pitchFamily="34" charset="0"/>
            </a:endParaRPr>
          </a:p>
        </p:txBody>
      </p:sp>
      <p:sp>
        <p:nvSpPr>
          <p:cNvPr id="13" name="Rechteck 11"/>
          <p:cNvSpPr/>
          <p:nvPr userDrawn="1"/>
        </p:nvSpPr>
        <p:spPr>
          <a:xfrm>
            <a:off x="19684602" y="2325538"/>
            <a:ext cx="11201400" cy="1351280"/>
          </a:xfrm>
          <a:prstGeom prst="rect">
            <a:avLst/>
          </a:prstGeom>
          <a:solidFill>
            <a:srgbClr val="F7F7F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lstStyle/>
          <a:p>
            <a:pPr>
              <a:tabLst>
                <a:tab pos="358504" algn="l"/>
              </a:tabLst>
            </a:pPr>
            <a:endParaRPr lang="en-US" sz="1300" b="1" dirty="0">
              <a:solidFill>
                <a:schemeClr val="accent1"/>
              </a:solidFill>
              <a:latin typeface="+mn-lt"/>
              <a:cs typeface="Arial" pitchFamily="34" charset="0"/>
            </a:endParaRPr>
          </a:p>
        </p:txBody>
      </p:sp>
      <p:sp>
        <p:nvSpPr>
          <p:cNvPr id="31" name="Rechteck 10"/>
          <p:cNvSpPr/>
          <p:nvPr userDrawn="1"/>
        </p:nvSpPr>
        <p:spPr>
          <a:xfrm>
            <a:off x="17600769" y="3842799"/>
            <a:ext cx="1600200" cy="1351280"/>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normAutofit/>
          </a:bodyPr>
          <a:lstStyle/>
          <a:p>
            <a:pPr algn="ctr"/>
            <a:endParaRPr lang="en-US" sz="1300" b="1" dirty="0">
              <a:solidFill>
                <a:srgbClr val="626469"/>
              </a:solidFill>
              <a:latin typeface="+mn-lt"/>
              <a:ea typeface="Arial Unicode MS" pitchFamily="34" charset="-128"/>
              <a:cs typeface="Arial" pitchFamily="34" charset="0"/>
            </a:endParaRPr>
          </a:p>
        </p:txBody>
      </p:sp>
      <p:sp>
        <p:nvSpPr>
          <p:cNvPr id="32" name="Rechteck 11"/>
          <p:cNvSpPr/>
          <p:nvPr userDrawn="1"/>
        </p:nvSpPr>
        <p:spPr>
          <a:xfrm>
            <a:off x="19684602" y="3845728"/>
            <a:ext cx="11201400" cy="1351280"/>
          </a:xfrm>
          <a:prstGeom prst="rect">
            <a:avLst/>
          </a:prstGeom>
          <a:solidFill>
            <a:srgbClr val="F7F7F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lstStyle/>
          <a:p>
            <a:pPr>
              <a:tabLst>
                <a:tab pos="358504" algn="l"/>
              </a:tabLst>
            </a:pPr>
            <a:endParaRPr lang="en-US" sz="1300" b="1" dirty="0">
              <a:solidFill>
                <a:schemeClr val="accent1"/>
              </a:solidFill>
              <a:latin typeface="+mn-lt"/>
              <a:cs typeface="Arial" pitchFamily="34" charset="0"/>
            </a:endParaRPr>
          </a:p>
        </p:txBody>
      </p:sp>
      <p:sp>
        <p:nvSpPr>
          <p:cNvPr id="45" name="Rechteck 10"/>
          <p:cNvSpPr/>
          <p:nvPr userDrawn="1"/>
        </p:nvSpPr>
        <p:spPr>
          <a:xfrm>
            <a:off x="17600769" y="5362989"/>
            <a:ext cx="1600200" cy="1351280"/>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normAutofit/>
          </a:bodyPr>
          <a:lstStyle/>
          <a:p>
            <a:pPr algn="ctr"/>
            <a:endParaRPr lang="en-US" sz="1300" b="1" dirty="0">
              <a:solidFill>
                <a:srgbClr val="626469"/>
              </a:solidFill>
              <a:latin typeface="+mn-lt"/>
              <a:ea typeface="Arial Unicode MS" pitchFamily="34" charset="-128"/>
              <a:cs typeface="Arial" pitchFamily="34" charset="0"/>
            </a:endParaRPr>
          </a:p>
        </p:txBody>
      </p:sp>
      <p:sp>
        <p:nvSpPr>
          <p:cNvPr id="46" name="Rechteck 11"/>
          <p:cNvSpPr/>
          <p:nvPr userDrawn="1"/>
        </p:nvSpPr>
        <p:spPr>
          <a:xfrm>
            <a:off x="19684602" y="5365918"/>
            <a:ext cx="11201400" cy="1351280"/>
          </a:xfrm>
          <a:prstGeom prst="rect">
            <a:avLst/>
          </a:prstGeom>
          <a:solidFill>
            <a:srgbClr val="F7F7F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lstStyle/>
          <a:p>
            <a:pPr>
              <a:tabLst>
                <a:tab pos="358504" algn="l"/>
              </a:tabLst>
            </a:pPr>
            <a:endParaRPr lang="en-US" sz="1300" b="1" dirty="0">
              <a:solidFill>
                <a:schemeClr val="accent1"/>
              </a:solidFill>
              <a:latin typeface="+mn-lt"/>
              <a:cs typeface="Arial" pitchFamily="34" charset="0"/>
            </a:endParaRPr>
          </a:p>
        </p:txBody>
      </p:sp>
      <p:sp>
        <p:nvSpPr>
          <p:cNvPr id="47" name="Rechteck 10"/>
          <p:cNvSpPr/>
          <p:nvPr userDrawn="1"/>
        </p:nvSpPr>
        <p:spPr>
          <a:xfrm>
            <a:off x="17600769" y="6883179"/>
            <a:ext cx="1600200" cy="1351280"/>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normAutofit/>
          </a:bodyPr>
          <a:lstStyle/>
          <a:p>
            <a:pPr algn="ctr"/>
            <a:endParaRPr lang="en-US" sz="1300" b="1" dirty="0">
              <a:solidFill>
                <a:srgbClr val="626469"/>
              </a:solidFill>
              <a:latin typeface="+mn-lt"/>
              <a:ea typeface="Arial Unicode MS" pitchFamily="34" charset="-128"/>
              <a:cs typeface="Arial" pitchFamily="34" charset="0"/>
            </a:endParaRPr>
          </a:p>
        </p:txBody>
      </p:sp>
      <p:sp>
        <p:nvSpPr>
          <p:cNvPr id="48" name="Rechteck 11"/>
          <p:cNvSpPr/>
          <p:nvPr userDrawn="1"/>
        </p:nvSpPr>
        <p:spPr>
          <a:xfrm>
            <a:off x="19684602" y="6886108"/>
            <a:ext cx="11201400" cy="1351280"/>
          </a:xfrm>
          <a:prstGeom prst="rect">
            <a:avLst/>
          </a:prstGeom>
          <a:solidFill>
            <a:srgbClr val="F7F7F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lstStyle/>
          <a:p>
            <a:pPr>
              <a:tabLst>
                <a:tab pos="358504" algn="l"/>
              </a:tabLst>
            </a:pPr>
            <a:endParaRPr lang="en-US" sz="1300" b="1" dirty="0">
              <a:solidFill>
                <a:schemeClr val="accent1"/>
              </a:solidFill>
              <a:latin typeface="+mn-lt"/>
              <a:cs typeface="Arial" pitchFamily="34" charset="0"/>
            </a:endParaRPr>
          </a:p>
        </p:txBody>
      </p:sp>
      <p:sp>
        <p:nvSpPr>
          <p:cNvPr id="49" name="Rechteck 10"/>
          <p:cNvSpPr/>
          <p:nvPr userDrawn="1"/>
        </p:nvSpPr>
        <p:spPr>
          <a:xfrm>
            <a:off x="17600769" y="8459671"/>
            <a:ext cx="1600200" cy="1351280"/>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normAutofit/>
          </a:bodyPr>
          <a:lstStyle/>
          <a:p>
            <a:pPr algn="ctr"/>
            <a:endParaRPr lang="en-US" sz="1300" b="1" dirty="0">
              <a:solidFill>
                <a:srgbClr val="626469"/>
              </a:solidFill>
              <a:latin typeface="+mn-lt"/>
              <a:ea typeface="Arial Unicode MS" pitchFamily="34" charset="-128"/>
              <a:cs typeface="Arial" pitchFamily="34" charset="0"/>
            </a:endParaRPr>
          </a:p>
        </p:txBody>
      </p:sp>
      <p:sp>
        <p:nvSpPr>
          <p:cNvPr id="50" name="Rechteck 11"/>
          <p:cNvSpPr/>
          <p:nvPr userDrawn="1"/>
        </p:nvSpPr>
        <p:spPr>
          <a:xfrm>
            <a:off x="19684602" y="8462601"/>
            <a:ext cx="11201400" cy="1351280"/>
          </a:xfrm>
          <a:prstGeom prst="rect">
            <a:avLst/>
          </a:prstGeom>
          <a:solidFill>
            <a:srgbClr val="F7F7F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lstStyle/>
          <a:p>
            <a:pPr>
              <a:tabLst>
                <a:tab pos="358504" algn="l"/>
              </a:tabLst>
            </a:pPr>
            <a:endParaRPr lang="en-US" sz="1300" b="1" dirty="0">
              <a:solidFill>
                <a:schemeClr val="accent1"/>
              </a:solidFill>
              <a:latin typeface="+mn-lt"/>
              <a:cs typeface="Arial" pitchFamily="34" charset="0"/>
            </a:endParaRPr>
          </a:p>
        </p:txBody>
      </p:sp>
      <p:sp>
        <p:nvSpPr>
          <p:cNvPr id="51" name="Rechteck 10"/>
          <p:cNvSpPr/>
          <p:nvPr userDrawn="1"/>
        </p:nvSpPr>
        <p:spPr>
          <a:xfrm>
            <a:off x="17600769" y="10036166"/>
            <a:ext cx="1600200" cy="1351280"/>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normAutofit/>
          </a:bodyPr>
          <a:lstStyle/>
          <a:p>
            <a:pPr algn="ctr"/>
            <a:endParaRPr lang="en-US" sz="1300" b="1" dirty="0">
              <a:solidFill>
                <a:srgbClr val="626469"/>
              </a:solidFill>
              <a:latin typeface="+mn-lt"/>
              <a:ea typeface="Arial Unicode MS" pitchFamily="34" charset="-128"/>
              <a:cs typeface="Arial" pitchFamily="34" charset="0"/>
            </a:endParaRPr>
          </a:p>
        </p:txBody>
      </p:sp>
      <p:sp>
        <p:nvSpPr>
          <p:cNvPr id="52" name="Rechteck 11"/>
          <p:cNvSpPr/>
          <p:nvPr userDrawn="1"/>
        </p:nvSpPr>
        <p:spPr>
          <a:xfrm>
            <a:off x="19684602" y="10039093"/>
            <a:ext cx="11201400" cy="1351280"/>
          </a:xfrm>
          <a:prstGeom prst="rect">
            <a:avLst/>
          </a:prstGeom>
          <a:solidFill>
            <a:srgbClr val="F7F7F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lstStyle/>
          <a:p>
            <a:pPr>
              <a:tabLst>
                <a:tab pos="358504" algn="l"/>
              </a:tabLst>
            </a:pPr>
            <a:endParaRPr lang="en-US" sz="1300" b="1" dirty="0">
              <a:solidFill>
                <a:schemeClr val="accent1"/>
              </a:solidFill>
              <a:latin typeface="+mn-lt"/>
              <a:cs typeface="Arial" pitchFamily="34" charset="0"/>
            </a:endParaRPr>
          </a:p>
        </p:txBody>
      </p:sp>
      <p:sp>
        <p:nvSpPr>
          <p:cNvPr id="55" name="Rechteck 10"/>
          <p:cNvSpPr/>
          <p:nvPr userDrawn="1"/>
        </p:nvSpPr>
        <p:spPr>
          <a:xfrm>
            <a:off x="17600769" y="11584506"/>
            <a:ext cx="1600200" cy="1351280"/>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normAutofit/>
          </a:bodyPr>
          <a:lstStyle/>
          <a:p>
            <a:pPr algn="ctr"/>
            <a:endParaRPr lang="en-US" sz="1300" b="1" dirty="0">
              <a:solidFill>
                <a:srgbClr val="626469"/>
              </a:solidFill>
              <a:latin typeface="+mn-lt"/>
              <a:ea typeface="Arial Unicode MS" pitchFamily="34" charset="-128"/>
              <a:cs typeface="Arial" pitchFamily="34" charset="0"/>
            </a:endParaRPr>
          </a:p>
        </p:txBody>
      </p:sp>
      <p:sp>
        <p:nvSpPr>
          <p:cNvPr id="56" name="Rechteck 11"/>
          <p:cNvSpPr/>
          <p:nvPr userDrawn="1"/>
        </p:nvSpPr>
        <p:spPr>
          <a:xfrm>
            <a:off x="19684602" y="11587436"/>
            <a:ext cx="11201400" cy="1351280"/>
          </a:xfrm>
          <a:prstGeom prst="rect">
            <a:avLst/>
          </a:prstGeom>
          <a:solidFill>
            <a:srgbClr val="F7F7F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lstStyle/>
          <a:p>
            <a:pPr>
              <a:tabLst>
                <a:tab pos="358504" algn="l"/>
              </a:tabLst>
            </a:pPr>
            <a:endParaRPr lang="en-US" sz="1300" b="1" dirty="0">
              <a:solidFill>
                <a:schemeClr val="accent1"/>
              </a:solidFill>
              <a:latin typeface="+mn-lt"/>
              <a:cs typeface="Arial" pitchFamily="34" charset="0"/>
            </a:endParaRPr>
          </a:p>
        </p:txBody>
      </p:sp>
      <p:sp>
        <p:nvSpPr>
          <p:cNvPr id="24" name="Text Placeholder 4"/>
          <p:cNvSpPr>
            <a:spLocks noGrp="1"/>
          </p:cNvSpPr>
          <p:nvPr userDrawn="1">
            <p:ph type="body" sz="quarter" idx="13" hasCustomPrompt="1"/>
          </p:nvPr>
        </p:nvSpPr>
        <p:spPr>
          <a:xfrm>
            <a:off x="17514350" y="1129445"/>
            <a:ext cx="1783586" cy="622560"/>
          </a:xfrm>
          <a:prstGeom prst="rect">
            <a:avLst/>
          </a:prstGeom>
        </p:spPr>
        <p:txBody>
          <a:bodyPr anchor="ctr"/>
          <a:lstStyle>
            <a:lvl1pPr algn="ctr">
              <a:buNone/>
              <a:defRPr sz="1300" b="1">
                <a:solidFill>
                  <a:schemeClr val="accent1"/>
                </a:solidFill>
              </a:defRPr>
            </a:lvl1pPr>
          </a:lstStyle>
          <a:p>
            <a:r>
              <a:rPr lang="en-US" dirty="0"/>
              <a:t>1</a:t>
            </a:r>
          </a:p>
        </p:txBody>
      </p:sp>
      <p:sp>
        <p:nvSpPr>
          <p:cNvPr id="23" name="Text Placeholder 4"/>
          <p:cNvSpPr>
            <a:spLocks noGrp="1"/>
          </p:cNvSpPr>
          <p:nvPr userDrawn="1">
            <p:ph type="body" sz="quarter" idx="12" hasCustomPrompt="1"/>
          </p:nvPr>
        </p:nvSpPr>
        <p:spPr>
          <a:xfrm>
            <a:off x="19703715" y="1169767"/>
            <a:ext cx="11010573" cy="615834"/>
          </a:xfrm>
          <a:prstGeom prst="rect">
            <a:avLst/>
          </a:prstGeom>
        </p:spPr>
        <p:txBody>
          <a:bodyPr anchor="ctr"/>
          <a:lstStyle>
            <a:lvl1pPr>
              <a:buNone/>
              <a:defRPr sz="1300" b="1">
                <a:solidFill>
                  <a:schemeClr val="accent1"/>
                </a:solidFill>
              </a:defRPr>
            </a:lvl1pPr>
          </a:lstStyle>
          <a:p>
            <a:r>
              <a:rPr lang="en-US" dirty="0"/>
              <a:t>Edit text</a:t>
            </a:r>
          </a:p>
        </p:txBody>
      </p:sp>
      <p:sp>
        <p:nvSpPr>
          <p:cNvPr id="26" name="Text Placeholder 4"/>
          <p:cNvSpPr>
            <a:spLocks noGrp="1"/>
          </p:cNvSpPr>
          <p:nvPr userDrawn="1">
            <p:ph type="body" sz="quarter" idx="15" hasCustomPrompt="1"/>
          </p:nvPr>
        </p:nvSpPr>
        <p:spPr>
          <a:xfrm>
            <a:off x="17522302" y="2588308"/>
            <a:ext cx="1783586" cy="622560"/>
          </a:xfrm>
          <a:prstGeom prst="rect">
            <a:avLst/>
          </a:prstGeom>
        </p:spPr>
        <p:txBody>
          <a:bodyPr anchor="ctr"/>
          <a:lstStyle>
            <a:lvl1pPr algn="ctr">
              <a:buNone/>
              <a:defRPr sz="1300" b="1">
                <a:solidFill>
                  <a:schemeClr val="accent1"/>
                </a:solidFill>
              </a:defRPr>
            </a:lvl1pPr>
          </a:lstStyle>
          <a:p>
            <a:r>
              <a:rPr lang="en-US" dirty="0"/>
              <a:t>2</a:t>
            </a:r>
          </a:p>
        </p:txBody>
      </p:sp>
      <p:sp>
        <p:nvSpPr>
          <p:cNvPr id="25" name="Text Placeholder 4"/>
          <p:cNvSpPr>
            <a:spLocks noGrp="1"/>
          </p:cNvSpPr>
          <p:nvPr userDrawn="1">
            <p:ph type="body" sz="quarter" idx="14" hasCustomPrompt="1"/>
          </p:nvPr>
        </p:nvSpPr>
        <p:spPr>
          <a:xfrm>
            <a:off x="19711667" y="2628631"/>
            <a:ext cx="11010573" cy="615834"/>
          </a:xfrm>
          <a:prstGeom prst="rect">
            <a:avLst/>
          </a:prstGeom>
        </p:spPr>
        <p:txBody>
          <a:bodyPr anchor="ctr"/>
          <a:lstStyle>
            <a:lvl1pPr>
              <a:buNone/>
              <a:defRPr sz="1300" b="1">
                <a:solidFill>
                  <a:schemeClr val="accent1"/>
                </a:solidFill>
              </a:defRPr>
            </a:lvl1pPr>
          </a:lstStyle>
          <a:p>
            <a:r>
              <a:rPr lang="en-US" dirty="0"/>
              <a:t>Edit text</a:t>
            </a:r>
          </a:p>
        </p:txBody>
      </p:sp>
      <p:sp>
        <p:nvSpPr>
          <p:cNvPr id="27" name="Text Placeholder 4"/>
          <p:cNvSpPr>
            <a:spLocks noGrp="1"/>
          </p:cNvSpPr>
          <p:nvPr userDrawn="1">
            <p:ph type="body" sz="quarter" idx="16" hasCustomPrompt="1"/>
          </p:nvPr>
        </p:nvSpPr>
        <p:spPr>
          <a:xfrm>
            <a:off x="17482486" y="4168182"/>
            <a:ext cx="1783586" cy="622560"/>
          </a:xfrm>
          <a:prstGeom prst="rect">
            <a:avLst/>
          </a:prstGeom>
        </p:spPr>
        <p:txBody>
          <a:bodyPr anchor="ctr"/>
          <a:lstStyle>
            <a:lvl1pPr algn="ctr">
              <a:buNone/>
              <a:defRPr sz="1300" b="1">
                <a:solidFill>
                  <a:schemeClr val="accent1"/>
                </a:solidFill>
              </a:defRPr>
            </a:lvl1pPr>
          </a:lstStyle>
          <a:p>
            <a:r>
              <a:rPr lang="en-US" dirty="0"/>
              <a:t>3</a:t>
            </a:r>
          </a:p>
        </p:txBody>
      </p:sp>
      <p:sp>
        <p:nvSpPr>
          <p:cNvPr id="28" name="Text Placeholder 4"/>
          <p:cNvSpPr>
            <a:spLocks noGrp="1"/>
          </p:cNvSpPr>
          <p:nvPr userDrawn="1">
            <p:ph type="body" sz="quarter" idx="17" hasCustomPrompt="1"/>
          </p:nvPr>
        </p:nvSpPr>
        <p:spPr>
          <a:xfrm>
            <a:off x="19671851" y="4208512"/>
            <a:ext cx="11010573" cy="615834"/>
          </a:xfrm>
          <a:prstGeom prst="rect">
            <a:avLst/>
          </a:prstGeom>
        </p:spPr>
        <p:txBody>
          <a:bodyPr anchor="ctr"/>
          <a:lstStyle>
            <a:lvl1pPr>
              <a:buNone/>
              <a:defRPr sz="1300" b="1">
                <a:solidFill>
                  <a:schemeClr val="accent1"/>
                </a:solidFill>
              </a:defRPr>
            </a:lvl1pPr>
          </a:lstStyle>
          <a:p>
            <a:r>
              <a:rPr lang="en-US" dirty="0"/>
              <a:t>Edit text</a:t>
            </a:r>
          </a:p>
        </p:txBody>
      </p:sp>
      <p:sp>
        <p:nvSpPr>
          <p:cNvPr id="29" name="Text Placeholder 4"/>
          <p:cNvSpPr>
            <a:spLocks noGrp="1"/>
          </p:cNvSpPr>
          <p:nvPr userDrawn="1">
            <p:ph type="body" sz="quarter" idx="18" hasCustomPrompt="1"/>
          </p:nvPr>
        </p:nvSpPr>
        <p:spPr>
          <a:xfrm>
            <a:off x="17474534" y="5694287"/>
            <a:ext cx="1783586" cy="622560"/>
          </a:xfrm>
          <a:prstGeom prst="rect">
            <a:avLst/>
          </a:prstGeom>
        </p:spPr>
        <p:txBody>
          <a:bodyPr anchor="ctr"/>
          <a:lstStyle>
            <a:lvl1pPr algn="ctr">
              <a:buNone/>
              <a:defRPr sz="1300" b="1">
                <a:solidFill>
                  <a:schemeClr val="accent1"/>
                </a:solidFill>
              </a:defRPr>
            </a:lvl1pPr>
          </a:lstStyle>
          <a:p>
            <a:r>
              <a:rPr lang="en-US" dirty="0"/>
              <a:t>4</a:t>
            </a:r>
          </a:p>
        </p:txBody>
      </p:sp>
      <p:sp>
        <p:nvSpPr>
          <p:cNvPr id="30" name="Text Placeholder 4"/>
          <p:cNvSpPr>
            <a:spLocks noGrp="1"/>
          </p:cNvSpPr>
          <p:nvPr userDrawn="1">
            <p:ph type="body" sz="quarter" idx="19" hasCustomPrompt="1"/>
          </p:nvPr>
        </p:nvSpPr>
        <p:spPr>
          <a:xfrm>
            <a:off x="19663899" y="5734610"/>
            <a:ext cx="11010573" cy="615834"/>
          </a:xfrm>
          <a:prstGeom prst="rect">
            <a:avLst/>
          </a:prstGeom>
        </p:spPr>
        <p:txBody>
          <a:bodyPr anchor="ctr"/>
          <a:lstStyle>
            <a:lvl1pPr>
              <a:buNone/>
              <a:defRPr sz="1300" b="1">
                <a:solidFill>
                  <a:schemeClr val="accent1"/>
                </a:solidFill>
              </a:defRPr>
            </a:lvl1pPr>
          </a:lstStyle>
          <a:p>
            <a:r>
              <a:rPr lang="en-US" dirty="0"/>
              <a:t>Edit text</a:t>
            </a:r>
          </a:p>
        </p:txBody>
      </p:sp>
      <p:sp>
        <p:nvSpPr>
          <p:cNvPr id="33" name="Text Placeholder 4"/>
          <p:cNvSpPr>
            <a:spLocks noGrp="1"/>
          </p:cNvSpPr>
          <p:nvPr userDrawn="1">
            <p:ph type="body" sz="quarter" idx="20" hasCustomPrompt="1"/>
          </p:nvPr>
        </p:nvSpPr>
        <p:spPr>
          <a:xfrm>
            <a:off x="17482486" y="7153151"/>
            <a:ext cx="1783586" cy="622560"/>
          </a:xfrm>
          <a:prstGeom prst="rect">
            <a:avLst/>
          </a:prstGeom>
        </p:spPr>
        <p:txBody>
          <a:bodyPr anchor="ctr"/>
          <a:lstStyle>
            <a:lvl1pPr algn="ctr">
              <a:buNone/>
              <a:defRPr sz="1300" b="1">
                <a:solidFill>
                  <a:schemeClr val="accent1"/>
                </a:solidFill>
              </a:defRPr>
            </a:lvl1pPr>
          </a:lstStyle>
          <a:p>
            <a:r>
              <a:rPr lang="en-US" dirty="0"/>
              <a:t>5</a:t>
            </a:r>
          </a:p>
        </p:txBody>
      </p:sp>
      <p:sp>
        <p:nvSpPr>
          <p:cNvPr id="34" name="Text Placeholder 4"/>
          <p:cNvSpPr>
            <a:spLocks noGrp="1"/>
          </p:cNvSpPr>
          <p:nvPr userDrawn="1">
            <p:ph type="body" sz="quarter" idx="21" hasCustomPrompt="1"/>
          </p:nvPr>
        </p:nvSpPr>
        <p:spPr>
          <a:xfrm>
            <a:off x="19671851" y="7193484"/>
            <a:ext cx="11010573" cy="615834"/>
          </a:xfrm>
          <a:prstGeom prst="rect">
            <a:avLst/>
          </a:prstGeom>
        </p:spPr>
        <p:txBody>
          <a:bodyPr anchor="ctr"/>
          <a:lstStyle>
            <a:lvl1pPr>
              <a:buNone/>
              <a:defRPr sz="1300" b="1">
                <a:solidFill>
                  <a:schemeClr val="accent1"/>
                </a:solidFill>
              </a:defRPr>
            </a:lvl1pPr>
          </a:lstStyle>
          <a:p>
            <a:r>
              <a:rPr lang="en-US" dirty="0"/>
              <a:t>Edit text</a:t>
            </a:r>
          </a:p>
        </p:txBody>
      </p:sp>
      <p:sp>
        <p:nvSpPr>
          <p:cNvPr id="35" name="Text Placeholder 4"/>
          <p:cNvSpPr>
            <a:spLocks noGrp="1"/>
          </p:cNvSpPr>
          <p:nvPr userDrawn="1">
            <p:ph type="body" sz="quarter" idx="22" hasCustomPrompt="1"/>
          </p:nvPr>
        </p:nvSpPr>
        <p:spPr>
          <a:xfrm>
            <a:off x="17490438" y="8733025"/>
            <a:ext cx="1783586" cy="622560"/>
          </a:xfrm>
          <a:prstGeom prst="rect">
            <a:avLst/>
          </a:prstGeom>
        </p:spPr>
        <p:txBody>
          <a:bodyPr anchor="ctr"/>
          <a:lstStyle>
            <a:lvl1pPr algn="ctr">
              <a:buNone/>
              <a:defRPr sz="1300" b="1">
                <a:solidFill>
                  <a:schemeClr val="accent1"/>
                </a:solidFill>
              </a:defRPr>
            </a:lvl1pPr>
          </a:lstStyle>
          <a:p>
            <a:r>
              <a:rPr lang="en-US" dirty="0"/>
              <a:t>6</a:t>
            </a:r>
          </a:p>
        </p:txBody>
      </p:sp>
      <p:sp>
        <p:nvSpPr>
          <p:cNvPr id="36" name="Text Placeholder 4"/>
          <p:cNvSpPr>
            <a:spLocks noGrp="1"/>
          </p:cNvSpPr>
          <p:nvPr userDrawn="1">
            <p:ph type="body" sz="quarter" idx="23" hasCustomPrompt="1"/>
          </p:nvPr>
        </p:nvSpPr>
        <p:spPr>
          <a:xfrm>
            <a:off x="19632035" y="8773347"/>
            <a:ext cx="11010573" cy="615834"/>
          </a:xfrm>
          <a:prstGeom prst="rect">
            <a:avLst/>
          </a:prstGeom>
        </p:spPr>
        <p:txBody>
          <a:bodyPr anchor="ctr"/>
          <a:lstStyle>
            <a:lvl1pPr>
              <a:buNone/>
              <a:defRPr sz="1300" b="1">
                <a:solidFill>
                  <a:schemeClr val="accent1"/>
                </a:solidFill>
              </a:defRPr>
            </a:lvl1pPr>
          </a:lstStyle>
          <a:p>
            <a:r>
              <a:rPr lang="en-US" dirty="0"/>
              <a:t>Edit text</a:t>
            </a:r>
          </a:p>
        </p:txBody>
      </p:sp>
      <p:sp>
        <p:nvSpPr>
          <p:cNvPr id="37" name="Text Placeholder 4"/>
          <p:cNvSpPr>
            <a:spLocks noGrp="1"/>
          </p:cNvSpPr>
          <p:nvPr userDrawn="1">
            <p:ph type="body" sz="quarter" idx="24" hasCustomPrompt="1"/>
          </p:nvPr>
        </p:nvSpPr>
        <p:spPr>
          <a:xfrm>
            <a:off x="17442670" y="10306185"/>
            <a:ext cx="1783586" cy="622560"/>
          </a:xfrm>
          <a:prstGeom prst="rect">
            <a:avLst/>
          </a:prstGeom>
        </p:spPr>
        <p:txBody>
          <a:bodyPr anchor="ctr"/>
          <a:lstStyle>
            <a:lvl1pPr algn="ctr">
              <a:buNone/>
              <a:defRPr sz="1300" b="1">
                <a:solidFill>
                  <a:schemeClr val="accent1"/>
                </a:solidFill>
              </a:defRPr>
            </a:lvl1pPr>
          </a:lstStyle>
          <a:p>
            <a:r>
              <a:rPr lang="en-US" dirty="0"/>
              <a:t>7</a:t>
            </a:r>
          </a:p>
        </p:txBody>
      </p:sp>
      <p:sp>
        <p:nvSpPr>
          <p:cNvPr id="38" name="Text Placeholder 4"/>
          <p:cNvSpPr>
            <a:spLocks noGrp="1"/>
          </p:cNvSpPr>
          <p:nvPr userDrawn="1">
            <p:ph type="body" sz="quarter" idx="25" hasCustomPrompt="1"/>
          </p:nvPr>
        </p:nvSpPr>
        <p:spPr>
          <a:xfrm>
            <a:off x="19679803" y="10346515"/>
            <a:ext cx="11010573" cy="615834"/>
          </a:xfrm>
          <a:prstGeom prst="rect">
            <a:avLst/>
          </a:prstGeom>
        </p:spPr>
        <p:txBody>
          <a:bodyPr anchor="ctr"/>
          <a:lstStyle>
            <a:lvl1pPr>
              <a:buNone/>
              <a:defRPr sz="1300" b="1">
                <a:solidFill>
                  <a:schemeClr val="accent1"/>
                </a:solidFill>
              </a:defRPr>
            </a:lvl1pPr>
          </a:lstStyle>
          <a:p>
            <a:r>
              <a:rPr lang="en-US" dirty="0"/>
              <a:t>Edit text</a:t>
            </a:r>
          </a:p>
        </p:txBody>
      </p:sp>
      <p:sp>
        <p:nvSpPr>
          <p:cNvPr id="39" name="Text Placeholder 4"/>
          <p:cNvSpPr>
            <a:spLocks noGrp="1"/>
          </p:cNvSpPr>
          <p:nvPr userDrawn="1">
            <p:ph type="body" sz="quarter" idx="26" hasCustomPrompt="1"/>
          </p:nvPr>
        </p:nvSpPr>
        <p:spPr>
          <a:xfrm>
            <a:off x="17450622" y="11886059"/>
            <a:ext cx="1783586" cy="622560"/>
          </a:xfrm>
          <a:prstGeom prst="rect">
            <a:avLst/>
          </a:prstGeom>
        </p:spPr>
        <p:txBody>
          <a:bodyPr anchor="ctr"/>
          <a:lstStyle>
            <a:lvl1pPr algn="ctr">
              <a:buNone/>
              <a:defRPr sz="1300" b="1">
                <a:solidFill>
                  <a:schemeClr val="accent1"/>
                </a:solidFill>
              </a:defRPr>
            </a:lvl1pPr>
          </a:lstStyle>
          <a:p>
            <a:r>
              <a:rPr lang="en-US" dirty="0"/>
              <a:t>8</a:t>
            </a:r>
          </a:p>
        </p:txBody>
      </p:sp>
      <p:sp>
        <p:nvSpPr>
          <p:cNvPr id="40" name="Text Placeholder 4"/>
          <p:cNvSpPr>
            <a:spLocks noGrp="1"/>
          </p:cNvSpPr>
          <p:nvPr userDrawn="1">
            <p:ph type="body" sz="quarter" idx="27" hasCustomPrompt="1"/>
          </p:nvPr>
        </p:nvSpPr>
        <p:spPr>
          <a:xfrm>
            <a:off x="19639987" y="11926394"/>
            <a:ext cx="11010573" cy="615834"/>
          </a:xfrm>
          <a:prstGeom prst="rect">
            <a:avLst/>
          </a:prstGeom>
        </p:spPr>
        <p:txBody>
          <a:bodyPr anchor="ctr"/>
          <a:lstStyle>
            <a:lvl1pPr>
              <a:buNone/>
              <a:defRPr sz="1300" b="1">
                <a:solidFill>
                  <a:schemeClr val="accent1"/>
                </a:solidFill>
              </a:defRPr>
            </a:lvl1pPr>
          </a:lstStyle>
          <a:p>
            <a:r>
              <a:rPr lang="en-US" dirty="0"/>
              <a:t>Edit text</a:t>
            </a:r>
          </a:p>
        </p:txBody>
      </p:sp>
    </p:spTree>
    <p:extLst>
      <p:ext uri="{BB962C8B-B14F-4D97-AF65-F5344CB8AC3E}">
        <p14:creationId xmlns:p14="http://schemas.microsoft.com/office/powerpoint/2010/main" val="19894344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Title w/ Image ">
    <p:spTree>
      <p:nvGrpSpPr>
        <p:cNvPr id="1" name=""/>
        <p:cNvGrpSpPr/>
        <p:nvPr/>
      </p:nvGrpSpPr>
      <p:grpSpPr>
        <a:xfrm>
          <a:off x="0" y="0"/>
          <a:ext cx="0" cy="0"/>
          <a:chOff x="0" y="0"/>
          <a:chExt cx="0" cy="0"/>
        </a:xfrm>
      </p:grpSpPr>
      <p:sp>
        <p:nvSpPr>
          <p:cNvPr id="20" name="Content Placeholder 12"/>
          <p:cNvSpPr>
            <a:spLocks noGrp="1"/>
          </p:cNvSpPr>
          <p:nvPr>
            <p:ph sz="quarter" idx="12" hasCustomPrompt="1"/>
          </p:nvPr>
        </p:nvSpPr>
        <p:spPr>
          <a:xfrm>
            <a:off x="16146478" y="15"/>
            <a:ext cx="15857545" cy="15201897"/>
          </a:xfrm>
          <a:prstGeom prst="rect">
            <a:avLst/>
          </a:prstGeom>
          <a:solidFill>
            <a:schemeClr val="accent2">
              <a:alpha val="20000"/>
            </a:schemeClr>
          </a:solidFill>
        </p:spPr>
        <p:txBody>
          <a:bodyPr vert="horz" lIns="252000" tIns="252000" rIns="252000" bIns="252000"/>
          <a:lstStyle>
            <a:lvl1pPr marL="0" indent="0">
              <a:buNone/>
              <a:defRPr sz="1049">
                <a:solidFill>
                  <a:schemeClr val="accent1"/>
                </a:solidFill>
              </a:defRPr>
            </a:lvl1pPr>
            <a:lvl2pPr marL="442906" indent="-265109">
              <a:buFont typeface="Arial"/>
              <a:buChar char="•"/>
              <a:defRPr sz="1800">
                <a:solidFill>
                  <a:schemeClr val="accent1"/>
                </a:solidFill>
              </a:defRPr>
            </a:lvl2pPr>
            <a:lvl3pPr marL="708012" indent="-228596">
              <a:buFont typeface="Lucida Grande"/>
              <a:buChar char="–"/>
              <a:defRPr sz="1600">
                <a:solidFill>
                  <a:schemeClr val="accent1"/>
                </a:solidFill>
              </a:defRPr>
            </a:lvl3pPr>
            <a:lvl4pPr marL="976296" indent="-228596">
              <a:buFont typeface="Lucida Grande"/>
              <a:buChar char="–"/>
              <a:defRPr sz="1401">
                <a:solidFill>
                  <a:schemeClr val="accent1"/>
                </a:solidFill>
              </a:defRPr>
            </a:lvl4pPr>
            <a:lvl5pPr marL="1258867" indent="-231771" defTabSz="314320">
              <a:buFont typeface="Lucida Grande"/>
              <a:buChar char="–"/>
              <a:defRPr sz="1401">
                <a:solidFill>
                  <a:schemeClr val="accent1"/>
                </a:solidFill>
              </a:defRPr>
            </a:lvl5pPr>
          </a:lstStyle>
          <a:p>
            <a:pPr lvl="0"/>
            <a:r>
              <a:rPr lang="en-US" dirty="0"/>
              <a:t>Insert Your Content Here</a:t>
            </a:r>
          </a:p>
        </p:txBody>
      </p:sp>
      <p:sp>
        <p:nvSpPr>
          <p:cNvPr id="3" name="Content Placeholder 12"/>
          <p:cNvSpPr>
            <a:spLocks noGrp="1"/>
          </p:cNvSpPr>
          <p:nvPr>
            <p:ph sz="quarter" idx="11"/>
          </p:nvPr>
        </p:nvSpPr>
        <p:spPr>
          <a:xfrm>
            <a:off x="883449" y="2905187"/>
            <a:ext cx="13124867" cy="10104828"/>
          </a:xfrm>
          <a:prstGeom prst="rect">
            <a:avLst/>
          </a:prstGeom>
          <a:noFill/>
        </p:spPr>
        <p:txBody>
          <a:bodyPr vert="horz" wrap="square" lIns="0" tIns="0" rIns="0" bIns="0">
            <a:noAutofit/>
          </a:bodyPr>
          <a:lstStyle>
            <a:lvl1pPr marL="236533" indent="-236533">
              <a:buClr>
                <a:schemeClr val="tx2"/>
              </a:buClr>
              <a:buFont typeface="Arial" panose="020B0604020202020204" pitchFamily="34" charset="0"/>
              <a:buNone/>
              <a:defRPr sz="1800">
                <a:solidFill>
                  <a:schemeClr val="accent1"/>
                </a:solidFill>
              </a:defRPr>
            </a:lvl1pPr>
            <a:lvl2pPr marL="457193" indent="-220659">
              <a:buClr>
                <a:schemeClr val="tx2"/>
              </a:buClr>
              <a:buFont typeface="Arial" panose="020B0604020202020204" pitchFamily="34" charset="0"/>
              <a:buChar char="•"/>
              <a:defRPr sz="1600">
                <a:solidFill>
                  <a:schemeClr val="accent1"/>
                </a:solidFill>
              </a:defRPr>
            </a:lvl2pPr>
            <a:lvl3pPr marL="630229" indent="-173035">
              <a:buClr>
                <a:schemeClr val="tx2"/>
              </a:buClr>
              <a:buFont typeface="Arial" panose="020B0604020202020204" pitchFamily="34" charset="0"/>
              <a:buChar char="•"/>
              <a:defRPr sz="1401">
                <a:solidFill>
                  <a:schemeClr val="accent1"/>
                </a:solidFill>
              </a:defRPr>
            </a:lvl3pPr>
            <a:lvl4pPr marL="803262" indent="-173035">
              <a:buClr>
                <a:schemeClr val="tx2"/>
              </a:buClr>
              <a:buFont typeface="Arial" panose="020B0604020202020204" pitchFamily="34" charset="0"/>
              <a:buChar char="•"/>
              <a:defRPr sz="1401">
                <a:solidFill>
                  <a:schemeClr val="accent1"/>
                </a:solidFill>
              </a:defRPr>
            </a:lvl4pPr>
            <a:lvl5pPr marL="977884" indent="-174621" defTabSz="314320">
              <a:buClr>
                <a:schemeClr val="tx2"/>
              </a:buClr>
              <a:buFont typeface="Arial" panose="020B0604020202020204" pitchFamily="34" charset="0"/>
              <a:buChar char="•"/>
              <a:defRPr sz="1401">
                <a:solidFill>
                  <a:schemeClr val="accent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Title 1"/>
          <p:cNvSpPr>
            <a:spLocks noGrp="1"/>
          </p:cNvSpPr>
          <p:nvPr>
            <p:ph type="title" hasCustomPrompt="1"/>
          </p:nvPr>
        </p:nvSpPr>
        <p:spPr>
          <a:xfrm>
            <a:off x="883449" y="1390640"/>
            <a:ext cx="13124867" cy="369332"/>
          </a:xfrm>
          <a:prstGeom prst="rect">
            <a:avLst/>
          </a:prstGeom>
        </p:spPr>
        <p:txBody>
          <a:bodyPr wrap="square" lIns="0" tIns="0" rIns="0" bIns="0" anchor="ctr" anchorCtr="0">
            <a:spAutoFit/>
          </a:bodyPr>
          <a:lstStyle>
            <a:lvl1pPr algn="l">
              <a:defRPr sz="2400" baseline="0">
                <a:solidFill>
                  <a:schemeClr val="tx2"/>
                </a:solidFill>
              </a:defRPr>
            </a:lvl1pPr>
          </a:lstStyle>
          <a:p>
            <a:r>
              <a:rPr lang="en-US" dirty="0"/>
              <a:t>Click To Edit Section Title</a:t>
            </a:r>
          </a:p>
        </p:txBody>
      </p:sp>
      <p:sp>
        <p:nvSpPr>
          <p:cNvPr id="23" name="Rectangle 22"/>
          <p:cNvSpPr/>
          <p:nvPr userDrawn="1"/>
        </p:nvSpPr>
        <p:spPr>
          <a:xfrm rot="5400000">
            <a:off x="7892643" y="6948105"/>
            <a:ext cx="15201894" cy="130572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528" dirty="0"/>
          </a:p>
        </p:txBody>
      </p:sp>
      <p:sp>
        <p:nvSpPr>
          <p:cNvPr id="4" name="Text Placeholder 3"/>
          <p:cNvSpPr>
            <a:spLocks noGrp="1"/>
          </p:cNvSpPr>
          <p:nvPr>
            <p:ph type="body" sz="quarter" idx="14" hasCustomPrompt="1"/>
          </p:nvPr>
        </p:nvSpPr>
        <p:spPr>
          <a:xfrm>
            <a:off x="14840735" y="0"/>
            <a:ext cx="2611445" cy="15201900"/>
          </a:xfrm>
          <a:prstGeom prst="rect">
            <a:avLst/>
          </a:prstGeom>
          <a:solidFill>
            <a:schemeClr val="tx2">
              <a:alpha val="80000"/>
            </a:schemeClr>
          </a:solidFill>
          <a:ln>
            <a:noFill/>
          </a:ln>
        </p:spPr>
        <p:txBody>
          <a:bodyPr/>
          <a:lstStyle>
            <a:lvl1pPr marL="0" indent="0">
              <a:buNone/>
              <a:defRPr/>
            </a:lvl1pPr>
          </a:lstStyle>
          <a:p>
            <a:pPr lvl="0"/>
            <a:r>
              <a:rPr lang="en-US" dirty="0"/>
              <a:t> </a:t>
            </a:r>
          </a:p>
        </p:txBody>
      </p:sp>
      <p:sp>
        <p:nvSpPr>
          <p:cNvPr id="15"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16" name="Footer Placeholder 4"/>
          <p:cNvSpPr>
            <a:spLocks noGrp="1"/>
          </p:cNvSpPr>
          <p:nvPr>
            <p:ph type="ftr" sz="quarter" idx="3"/>
          </p:nvPr>
        </p:nvSpPr>
        <p:spPr>
          <a:xfrm>
            <a:off x="883468" y="14445824"/>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pic>
        <p:nvPicPr>
          <p:cNvPr id="10" name="Picture 9" descr="schneider_LIO_Life-Green_RGB.png"/>
          <p:cNvPicPr>
            <a:picLocks noChangeAspect="1"/>
          </p:cNvPicPr>
          <p:nvPr userDrawn="1"/>
        </p:nvPicPr>
        <p:blipFill>
          <a:blip r:embed="rId2" cstate="print"/>
          <a:stretch>
            <a:fillRect/>
          </a:stretch>
        </p:blipFill>
        <p:spPr>
          <a:xfrm>
            <a:off x="24734622" y="13285220"/>
            <a:ext cx="7146293" cy="1663840"/>
          </a:xfrm>
          <a:prstGeom prst="rect">
            <a:avLst/>
          </a:prstGeom>
        </p:spPr>
      </p:pic>
    </p:spTree>
    <p:extLst>
      <p:ext uri="{BB962C8B-B14F-4D97-AF65-F5344CB8AC3E}">
        <p14:creationId xmlns:p14="http://schemas.microsoft.com/office/powerpoint/2010/main" val="35185780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Title ">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903211" y="6428788"/>
            <a:ext cx="30217359" cy="1091581"/>
          </a:xfrm>
          <a:prstGeom prst="rect">
            <a:avLst/>
          </a:prstGeom>
        </p:spPr>
        <p:txBody>
          <a:bodyPr lIns="0" tIns="0" rIns="0" bIns="0" anchor="ctr" anchorCtr="0">
            <a:noAutofit/>
          </a:bodyPr>
          <a:lstStyle>
            <a:lvl1pPr algn="l">
              <a:defRPr sz="2400" baseline="0">
                <a:solidFill>
                  <a:schemeClr val="tx2"/>
                </a:solidFill>
              </a:defRPr>
            </a:lvl1pPr>
          </a:lstStyle>
          <a:p>
            <a:r>
              <a:rPr lang="en-US" dirty="0"/>
              <a:t>Click To Edit Section Title</a:t>
            </a:r>
          </a:p>
        </p:txBody>
      </p:sp>
      <p:sp>
        <p:nvSpPr>
          <p:cNvPr id="8" name="Text Placeholder 9"/>
          <p:cNvSpPr>
            <a:spLocks noGrp="1"/>
          </p:cNvSpPr>
          <p:nvPr>
            <p:ph type="body" sz="quarter" idx="11" hasCustomPrompt="1"/>
          </p:nvPr>
        </p:nvSpPr>
        <p:spPr>
          <a:xfrm>
            <a:off x="903211" y="7786402"/>
            <a:ext cx="30217359" cy="636757"/>
          </a:xfrm>
          <a:prstGeom prst="rect">
            <a:avLst/>
          </a:prstGeom>
        </p:spPr>
        <p:txBody>
          <a:bodyPr lIns="0" tIns="0" rIns="0" bIns="0" anchor="ctr" anchorCtr="0">
            <a:noAutofit/>
          </a:bodyPr>
          <a:lstStyle>
            <a:lvl1pPr marL="0" indent="0">
              <a:buNone/>
              <a:defRPr sz="1401" baseline="0">
                <a:solidFill>
                  <a:schemeClr val="accent1"/>
                </a:solidFill>
              </a:defRPr>
            </a:lvl1pPr>
          </a:lstStyle>
          <a:p>
            <a:pPr lvl="0"/>
            <a:r>
              <a:rPr lang="en-US" dirty="0"/>
              <a:t>Click To Edit Optional Subtitle</a:t>
            </a:r>
          </a:p>
        </p:txBody>
      </p:sp>
      <p:sp>
        <p:nvSpPr>
          <p:cNvPr id="13"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14" name="Footer Placeholder 4"/>
          <p:cNvSpPr>
            <a:spLocks noGrp="1"/>
          </p:cNvSpPr>
          <p:nvPr>
            <p:ph type="ftr" sz="quarter" idx="3"/>
          </p:nvPr>
        </p:nvSpPr>
        <p:spPr>
          <a:xfrm>
            <a:off x="883468" y="14445824"/>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pic>
        <p:nvPicPr>
          <p:cNvPr id="7" name="Picture 6" descr="schneider_LIO_Life-Green_RGB.png"/>
          <p:cNvPicPr>
            <a:picLocks noChangeAspect="1"/>
          </p:cNvPicPr>
          <p:nvPr userDrawn="1"/>
        </p:nvPicPr>
        <p:blipFill>
          <a:blip r:embed="rId2" cstate="print"/>
          <a:stretch>
            <a:fillRect/>
          </a:stretch>
        </p:blipFill>
        <p:spPr>
          <a:xfrm>
            <a:off x="24734622" y="13285220"/>
            <a:ext cx="7146293" cy="1663840"/>
          </a:xfrm>
          <a:prstGeom prst="rect">
            <a:avLst/>
          </a:prstGeom>
        </p:spPr>
      </p:pic>
    </p:spTree>
    <p:extLst>
      <p:ext uri="{BB962C8B-B14F-4D97-AF65-F5344CB8AC3E}">
        <p14:creationId xmlns:p14="http://schemas.microsoft.com/office/powerpoint/2010/main" val="35548394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allout w Image Dark">
    <p:spTree>
      <p:nvGrpSpPr>
        <p:cNvPr id="1" name=""/>
        <p:cNvGrpSpPr/>
        <p:nvPr/>
      </p:nvGrpSpPr>
      <p:grpSpPr>
        <a:xfrm>
          <a:off x="0" y="0"/>
          <a:ext cx="0" cy="0"/>
          <a:chOff x="0" y="0"/>
          <a:chExt cx="0" cy="0"/>
        </a:xfrm>
      </p:grpSpPr>
      <p:sp>
        <p:nvSpPr>
          <p:cNvPr id="5" name="Subtitle 2"/>
          <p:cNvSpPr>
            <a:spLocks noGrp="1"/>
          </p:cNvSpPr>
          <p:nvPr>
            <p:ph type="subTitle" idx="1" hasCustomPrompt="1"/>
          </p:nvPr>
        </p:nvSpPr>
        <p:spPr>
          <a:xfrm>
            <a:off x="883462" y="8735026"/>
            <a:ext cx="30264889" cy="909653"/>
          </a:xfrm>
          <a:prstGeom prst="rect">
            <a:avLst/>
          </a:prstGeom>
        </p:spPr>
        <p:txBody>
          <a:bodyPr lIns="0" tIns="0" rIns="0" bIns="0">
            <a:noAutofit/>
          </a:bodyPr>
          <a:lstStyle>
            <a:lvl1pPr marL="0" indent="0" algn="ctr">
              <a:buNone/>
              <a:defRPr sz="2000">
                <a:solidFill>
                  <a:schemeClr val="accent2"/>
                </a:solidFill>
              </a:defRPr>
            </a:lvl1pPr>
            <a:lvl2pPr marL="457193" indent="0" algn="ctr">
              <a:buNone/>
              <a:defRPr>
                <a:solidFill>
                  <a:schemeClr val="tx1">
                    <a:tint val="75000"/>
                  </a:schemeClr>
                </a:solidFill>
              </a:defRPr>
            </a:lvl2pPr>
            <a:lvl3pPr marL="914384" indent="0" algn="ctr">
              <a:buNone/>
              <a:defRPr>
                <a:solidFill>
                  <a:schemeClr val="tx1">
                    <a:tint val="75000"/>
                  </a:schemeClr>
                </a:solidFill>
              </a:defRPr>
            </a:lvl3pPr>
            <a:lvl4pPr marL="1371576" indent="0" algn="ctr">
              <a:buNone/>
              <a:defRPr>
                <a:solidFill>
                  <a:schemeClr val="tx1">
                    <a:tint val="75000"/>
                  </a:schemeClr>
                </a:solidFill>
              </a:defRPr>
            </a:lvl4pPr>
            <a:lvl5pPr marL="1828769" indent="0" algn="ctr">
              <a:buNone/>
              <a:defRPr>
                <a:solidFill>
                  <a:schemeClr val="tx1">
                    <a:tint val="75000"/>
                  </a:schemeClr>
                </a:solidFill>
              </a:defRPr>
            </a:lvl5pPr>
            <a:lvl6pPr marL="2285961" indent="0" algn="ctr">
              <a:buNone/>
              <a:defRPr>
                <a:solidFill>
                  <a:schemeClr val="tx1">
                    <a:tint val="75000"/>
                  </a:schemeClr>
                </a:solidFill>
              </a:defRPr>
            </a:lvl6pPr>
            <a:lvl7pPr marL="2743153" indent="0" algn="ctr">
              <a:buNone/>
              <a:defRPr>
                <a:solidFill>
                  <a:schemeClr val="tx1">
                    <a:tint val="75000"/>
                  </a:schemeClr>
                </a:solidFill>
              </a:defRPr>
            </a:lvl7pPr>
            <a:lvl8pPr marL="3200347" indent="0" algn="ctr">
              <a:buNone/>
              <a:defRPr>
                <a:solidFill>
                  <a:schemeClr val="tx1">
                    <a:tint val="75000"/>
                  </a:schemeClr>
                </a:solidFill>
              </a:defRPr>
            </a:lvl8pPr>
            <a:lvl9pPr marL="3657537" indent="0" algn="ctr">
              <a:buNone/>
              <a:defRPr>
                <a:solidFill>
                  <a:schemeClr val="tx1">
                    <a:tint val="75000"/>
                  </a:schemeClr>
                </a:solidFill>
              </a:defRPr>
            </a:lvl9pPr>
          </a:lstStyle>
          <a:p>
            <a:r>
              <a:rPr lang="en-US" dirty="0"/>
              <a:t>Click To Edit Optional Subtitle</a:t>
            </a:r>
          </a:p>
        </p:txBody>
      </p:sp>
      <p:sp>
        <p:nvSpPr>
          <p:cNvPr id="10"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rgbClr val="FFFFFF"/>
                </a:solidFill>
                <a:latin typeface="Arial"/>
                <a:cs typeface="Arial"/>
              </a:defRPr>
            </a:lvl1pPr>
          </a:lstStyle>
          <a:p>
            <a:r>
              <a:rPr lang="en-US" dirty="0"/>
              <a:t>Page </a:t>
            </a:r>
            <a:fld id="{5A9C12DC-491F-9444-86A2-13AC5C62A2FC}" type="slidenum">
              <a:rPr lang="en-US" smtClean="0"/>
              <a:pPr/>
              <a:t>‹#›</a:t>
            </a:fld>
            <a:endParaRPr lang="en-US" dirty="0"/>
          </a:p>
        </p:txBody>
      </p:sp>
      <p:sp>
        <p:nvSpPr>
          <p:cNvPr id="11" name="Footer Placeholder 4"/>
          <p:cNvSpPr>
            <a:spLocks noGrp="1"/>
          </p:cNvSpPr>
          <p:nvPr>
            <p:ph type="ftr" sz="quarter" idx="3"/>
          </p:nvPr>
        </p:nvSpPr>
        <p:spPr>
          <a:xfrm>
            <a:off x="883468" y="14445824"/>
            <a:ext cx="5284185" cy="92461"/>
          </a:xfrm>
          <a:prstGeom prst="rect">
            <a:avLst/>
          </a:prstGeom>
        </p:spPr>
        <p:txBody>
          <a:bodyPr vert="horz" wrap="square" lIns="0" tIns="0" rIns="0" bIns="0" rtlCol="0" anchor="ctr">
            <a:spAutoFit/>
          </a:bodyPr>
          <a:lstStyle>
            <a:lvl1pPr algn="l">
              <a:defRPr sz="601">
                <a:solidFill>
                  <a:srgbClr val="FFFFFF"/>
                </a:solidFill>
                <a:latin typeface="Arial"/>
                <a:cs typeface="Arial"/>
              </a:defRPr>
            </a:lvl1pPr>
          </a:lstStyle>
          <a:p>
            <a:r>
              <a:rPr lang="en-US" dirty="0"/>
              <a:t>Confidential Property of Schneider Electric |</a:t>
            </a:r>
          </a:p>
        </p:txBody>
      </p:sp>
      <p:pic>
        <p:nvPicPr>
          <p:cNvPr id="8" name="Picture 7" descr="schneider_LIO_Life-Green_RGB.png"/>
          <p:cNvPicPr>
            <a:picLocks noChangeAspect="1"/>
          </p:cNvPicPr>
          <p:nvPr userDrawn="1"/>
        </p:nvPicPr>
        <p:blipFill>
          <a:blip r:embed="rId2" cstate="print"/>
          <a:stretch>
            <a:fillRect/>
          </a:stretch>
        </p:blipFill>
        <p:spPr>
          <a:xfrm>
            <a:off x="24734622" y="13285220"/>
            <a:ext cx="7146293" cy="1663840"/>
          </a:xfrm>
          <a:prstGeom prst="rect">
            <a:avLst/>
          </a:prstGeom>
        </p:spPr>
      </p:pic>
      <p:sp>
        <p:nvSpPr>
          <p:cNvPr id="3" name="Picture Placeholder 5"/>
          <p:cNvSpPr>
            <a:spLocks noGrp="1"/>
          </p:cNvSpPr>
          <p:nvPr>
            <p:ph type="pic" sz="quarter" idx="10" hasCustomPrompt="1"/>
          </p:nvPr>
        </p:nvSpPr>
        <p:spPr>
          <a:xfrm>
            <a:off x="0" y="0"/>
            <a:ext cx="32004000" cy="15201900"/>
          </a:xfrm>
          <a:prstGeom prst="rect">
            <a:avLst/>
          </a:prstGeom>
          <a:solidFill>
            <a:srgbClr val="8E8F93">
              <a:alpha val="20000"/>
            </a:srgbClr>
          </a:solidFill>
        </p:spPr>
        <p:txBody>
          <a:bodyPr/>
          <a:lstStyle>
            <a:lvl1pPr marL="0" marR="0" indent="0" algn="l" defTabSz="457193" rtl="0" eaLnBrk="1" fontAlgn="auto" latinLnBrk="0" hangingPunct="1">
              <a:lnSpc>
                <a:spcPct val="100000"/>
              </a:lnSpc>
              <a:spcBef>
                <a:spcPct val="20000"/>
              </a:spcBef>
              <a:spcAft>
                <a:spcPts val="0"/>
              </a:spcAft>
              <a:buClrTx/>
              <a:buSzTx/>
              <a:buFont typeface="Arial"/>
              <a:buNone/>
              <a:tabLst/>
              <a:defRPr sz="1401" b="1">
                <a:solidFill>
                  <a:schemeClr val="accent6"/>
                </a:solidFill>
              </a:defRPr>
            </a:lvl1pPr>
          </a:lstStyle>
          <a:p>
            <a:r>
              <a:rPr lang="en-US" dirty="0"/>
              <a:t>Drag your image here (drop on the picture icon) and remember to send this box to the “back” so that the green dividing line is visually on top of the image.</a:t>
            </a:r>
          </a:p>
        </p:txBody>
      </p:sp>
      <p:sp>
        <p:nvSpPr>
          <p:cNvPr id="4" name="Title 1"/>
          <p:cNvSpPr>
            <a:spLocks noGrp="1"/>
          </p:cNvSpPr>
          <p:nvPr>
            <p:ph type="ctrTitle" hasCustomPrompt="1"/>
          </p:nvPr>
        </p:nvSpPr>
        <p:spPr>
          <a:xfrm>
            <a:off x="883446" y="5064520"/>
            <a:ext cx="30264892" cy="3638601"/>
          </a:xfrm>
          <a:prstGeom prst="rect">
            <a:avLst/>
          </a:prstGeom>
        </p:spPr>
        <p:txBody>
          <a:bodyPr lIns="0" tIns="0" rIns="0" bIns="0" anchor="t">
            <a:noAutofit/>
          </a:bodyPr>
          <a:lstStyle>
            <a:lvl1pPr marL="0" indent="0" algn="ctr">
              <a:buFont typeface="Arial"/>
              <a:buNone/>
              <a:defRPr sz="4000">
                <a:solidFill>
                  <a:schemeClr val="bg1"/>
                </a:solidFill>
              </a:defRPr>
            </a:lvl1pPr>
          </a:lstStyle>
          <a:p>
            <a:r>
              <a:rPr lang="en-US" dirty="0"/>
              <a:t>CLICK TO EDIT QUOTE OR CALLOUT</a:t>
            </a:r>
          </a:p>
        </p:txBody>
      </p:sp>
    </p:spTree>
    <p:extLst>
      <p:ext uri="{BB962C8B-B14F-4D97-AF65-F5344CB8AC3E}">
        <p14:creationId xmlns:p14="http://schemas.microsoft.com/office/powerpoint/2010/main" val="25216421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theme" Target="../theme/theme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54865921"/>
      </p:ext>
    </p:extLst>
  </p:cSld>
  <p:clrMap bg1="lt1" tx1="dk1" bg2="lt2" tx2="dk2" accent1="accent1" accent2="accent2" accent3="accent3" accent4="accent4" accent5="accent5" accent6="accent6" hlink="hlink" folHlink="folHlink"/>
  <p:sldLayoutIdLst>
    <p:sldLayoutId id="2147483667" r:id="rId1"/>
    <p:sldLayoutId id="2147483714" r:id="rId2"/>
    <p:sldLayoutId id="2147483715" r:id="rId3"/>
    <p:sldLayoutId id="2147483716" r:id="rId4"/>
    <p:sldLayoutId id="2147483717" r:id="rId5"/>
    <p:sldLayoutId id="2147483726" r:id="rId6"/>
    <p:sldLayoutId id="2147483718" r:id="rId7"/>
    <p:sldLayoutId id="2147483719" r:id="rId8"/>
    <p:sldLayoutId id="2147483720" r:id="rId9"/>
    <p:sldLayoutId id="2147483721" r:id="rId10"/>
    <p:sldLayoutId id="2147483722" r:id="rId11"/>
    <p:sldLayoutId id="2147483723" r:id="rId12"/>
    <p:sldLayoutId id="2147483724" r:id="rId13"/>
    <p:sldLayoutId id="2147483725" r:id="rId14"/>
  </p:sldLayoutIdLst>
  <p:hf hdr="0" dt="0"/>
  <p:txStyles>
    <p:titleStyle>
      <a:lvl1pPr algn="ctr" defTabSz="457177" rtl="0" eaLnBrk="1" latinLnBrk="0" hangingPunct="1">
        <a:spcBef>
          <a:spcPct val="0"/>
        </a:spcBef>
        <a:buNone/>
        <a:defRPr sz="4400" kern="1200">
          <a:solidFill>
            <a:schemeClr val="tx1"/>
          </a:solidFill>
          <a:latin typeface="+mj-lt"/>
          <a:ea typeface="+mj-ea"/>
          <a:cs typeface="+mj-cs"/>
        </a:defRPr>
      </a:lvl1pPr>
    </p:titleStyle>
    <p:bodyStyle>
      <a:lvl1pPr marL="342881" indent="-342881" algn="l" defTabSz="457177" rtl="0" eaLnBrk="1" latinLnBrk="0" hangingPunct="1">
        <a:spcBef>
          <a:spcPct val="20000"/>
        </a:spcBef>
        <a:buFont typeface="Arial"/>
        <a:buChar char="•"/>
        <a:defRPr sz="3200" kern="1200">
          <a:solidFill>
            <a:schemeClr val="tx1"/>
          </a:solidFill>
          <a:latin typeface="+mn-lt"/>
          <a:ea typeface="+mn-ea"/>
          <a:cs typeface="+mn-cs"/>
        </a:defRPr>
      </a:lvl1pPr>
      <a:lvl2pPr marL="742912" indent="-285734" algn="l" defTabSz="457177" rtl="0" eaLnBrk="1" latinLnBrk="0" hangingPunct="1">
        <a:spcBef>
          <a:spcPct val="20000"/>
        </a:spcBef>
        <a:buFont typeface="Arial"/>
        <a:buChar char="–"/>
        <a:defRPr sz="2800" kern="1200">
          <a:solidFill>
            <a:schemeClr val="tx1"/>
          </a:solidFill>
          <a:latin typeface="+mn-lt"/>
          <a:ea typeface="+mn-ea"/>
          <a:cs typeface="+mn-cs"/>
        </a:defRPr>
      </a:lvl2pPr>
      <a:lvl3pPr marL="1142939" indent="-228587" algn="l" defTabSz="457177" rtl="0" eaLnBrk="1" latinLnBrk="0" hangingPunct="1">
        <a:spcBef>
          <a:spcPct val="20000"/>
        </a:spcBef>
        <a:buFont typeface="Arial"/>
        <a:buChar char="•"/>
        <a:defRPr sz="2400" kern="1200">
          <a:solidFill>
            <a:schemeClr val="tx1"/>
          </a:solidFill>
          <a:latin typeface="+mn-lt"/>
          <a:ea typeface="+mn-ea"/>
          <a:cs typeface="+mn-cs"/>
        </a:defRPr>
      </a:lvl3pPr>
      <a:lvl4pPr marL="1600117" indent="-228587" algn="l" defTabSz="457177" rtl="0" eaLnBrk="1" latinLnBrk="0" hangingPunct="1">
        <a:spcBef>
          <a:spcPct val="20000"/>
        </a:spcBef>
        <a:buFont typeface="Arial"/>
        <a:buChar char="–"/>
        <a:defRPr sz="2000" kern="1200">
          <a:solidFill>
            <a:schemeClr val="tx1"/>
          </a:solidFill>
          <a:latin typeface="+mn-lt"/>
          <a:ea typeface="+mn-ea"/>
          <a:cs typeface="+mn-cs"/>
        </a:defRPr>
      </a:lvl4pPr>
      <a:lvl5pPr marL="2057293" indent="-228587" algn="l" defTabSz="457177" rtl="0" eaLnBrk="1" latinLnBrk="0" hangingPunct="1">
        <a:spcBef>
          <a:spcPct val="20000"/>
        </a:spcBef>
        <a:buFont typeface="Arial"/>
        <a:buChar char="»"/>
        <a:defRPr sz="2000" kern="1200">
          <a:solidFill>
            <a:schemeClr val="tx1"/>
          </a:solidFill>
          <a:latin typeface="+mn-lt"/>
          <a:ea typeface="+mn-ea"/>
          <a:cs typeface="+mn-cs"/>
        </a:defRPr>
      </a:lvl5pPr>
      <a:lvl6pPr marL="2514468" indent="-228587" algn="l" defTabSz="457177" rtl="0" eaLnBrk="1" latinLnBrk="0" hangingPunct="1">
        <a:spcBef>
          <a:spcPct val="20000"/>
        </a:spcBef>
        <a:buFont typeface="Arial"/>
        <a:buChar char="•"/>
        <a:defRPr sz="2000" kern="1200">
          <a:solidFill>
            <a:schemeClr val="tx1"/>
          </a:solidFill>
          <a:latin typeface="+mn-lt"/>
          <a:ea typeface="+mn-ea"/>
          <a:cs typeface="+mn-cs"/>
        </a:defRPr>
      </a:lvl6pPr>
      <a:lvl7pPr marL="2971645" indent="-228587" algn="l" defTabSz="457177" rtl="0" eaLnBrk="1" latinLnBrk="0" hangingPunct="1">
        <a:spcBef>
          <a:spcPct val="20000"/>
        </a:spcBef>
        <a:buFont typeface="Arial"/>
        <a:buChar char="•"/>
        <a:defRPr sz="2000" kern="1200">
          <a:solidFill>
            <a:schemeClr val="tx1"/>
          </a:solidFill>
          <a:latin typeface="+mn-lt"/>
          <a:ea typeface="+mn-ea"/>
          <a:cs typeface="+mn-cs"/>
        </a:defRPr>
      </a:lvl7pPr>
      <a:lvl8pPr marL="3428820" indent="-228587" algn="l" defTabSz="457177" rtl="0" eaLnBrk="1" latinLnBrk="0" hangingPunct="1">
        <a:spcBef>
          <a:spcPct val="20000"/>
        </a:spcBef>
        <a:buFont typeface="Arial"/>
        <a:buChar char="•"/>
        <a:defRPr sz="2000" kern="1200">
          <a:solidFill>
            <a:schemeClr val="tx1"/>
          </a:solidFill>
          <a:latin typeface="+mn-lt"/>
          <a:ea typeface="+mn-ea"/>
          <a:cs typeface="+mn-cs"/>
        </a:defRPr>
      </a:lvl8pPr>
      <a:lvl9pPr marL="3885997" indent="-228587" algn="l" defTabSz="457177"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77" rtl="0" eaLnBrk="1" latinLnBrk="0" hangingPunct="1">
        <a:defRPr sz="1800" kern="1200">
          <a:solidFill>
            <a:schemeClr val="tx1"/>
          </a:solidFill>
          <a:latin typeface="+mn-lt"/>
          <a:ea typeface="+mn-ea"/>
          <a:cs typeface="+mn-cs"/>
        </a:defRPr>
      </a:lvl1pPr>
      <a:lvl2pPr marL="457177" algn="l" defTabSz="457177" rtl="0" eaLnBrk="1" latinLnBrk="0" hangingPunct="1">
        <a:defRPr sz="1800" kern="1200">
          <a:solidFill>
            <a:schemeClr val="tx1"/>
          </a:solidFill>
          <a:latin typeface="+mn-lt"/>
          <a:ea typeface="+mn-ea"/>
          <a:cs typeface="+mn-cs"/>
        </a:defRPr>
      </a:lvl2pPr>
      <a:lvl3pPr marL="914351" algn="l" defTabSz="457177" rtl="0" eaLnBrk="1" latinLnBrk="0" hangingPunct="1">
        <a:defRPr sz="1800" kern="1200">
          <a:solidFill>
            <a:schemeClr val="tx1"/>
          </a:solidFill>
          <a:latin typeface="+mn-lt"/>
          <a:ea typeface="+mn-ea"/>
          <a:cs typeface="+mn-cs"/>
        </a:defRPr>
      </a:lvl3pPr>
      <a:lvl4pPr marL="1371529" algn="l" defTabSz="457177" rtl="0" eaLnBrk="1" latinLnBrk="0" hangingPunct="1">
        <a:defRPr sz="1800" kern="1200">
          <a:solidFill>
            <a:schemeClr val="tx1"/>
          </a:solidFill>
          <a:latin typeface="+mn-lt"/>
          <a:ea typeface="+mn-ea"/>
          <a:cs typeface="+mn-cs"/>
        </a:defRPr>
      </a:lvl4pPr>
      <a:lvl5pPr marL="1828704" algn="l" defTabSz="457177" rtl="0" eaLnBrk="1" latinLnBrk="0" hangingPunct="1">
        <a:defRPr sz="1800" kern="1200">
          <a:solidFill>
            <a:schemeClr val="tx1"/>
          </a:solidFill>
          <a:latin typeface="+mn-lt"/>
          <a:ea typeface="+mn-ea"/>
          <a:cs typeface="+mn-cs"/>
        </a:defRPr>
      </a:lvl5pPr>
      <a:lvl6pPr marL="2285880" algn="l" defTabSz="457177" rtl="0" eaLnBrk="1" latinLnBrk="0" hangingPunct="1">
        <a:defRPr sz="1800" kern="1200">
          <a:solidFill>
            <a:schemeClr val="tx1"/>
          </a:solidFill>
          <a:latin typeface="+mn-lt"/>
          <a:ea typeface="+mn-ea"/>
          <a:cs typeface="+mn-cs"/>
        </a:defRPr>
      </a:lvl6pPr>
      <a:lvl7pPr marL="2743056" algn="l" defTabSz="457177" rtl="0" eaLnBrk="1" latinLnBrk="0" hangingPunct="1">
        <a:defRPr sz="1800" kern="1200">
          <a:solidFill>
            <a:schemeClr val="tx1"/>
          </a:solidFill>
          <a:latin typeface="+mn-lt"/>
          <a:ea typeface="+mn-ea"/>
          <a:cs typeface="+mn-cs"/>
        </a:defRPr>
      </a:lvl7pPr>
      <a:lvl8pPr marL="3200233" algn="l" defTabSz="457177" rtl="0" eaLnBrk="1" latinLnBrk="0" hangingPunct="1">
        <a:defRPr sz="1800" kern="1200">
          <a:solidFill>
            <a:schemeClr val="tx1"/>
          </a:solidFill>
          <a:latin typeface="+mn-lt"/>
          <a:ea typeface="+mn-ea"/>
          <a:cs typeface="+mn-cs"/>
        </a:defRPr>
      </a:lvl8pPr>
      <a:lvl9pPr marL="3657408" algn="l" defTabSz="457177"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03219" y="680338"/>
            <a:ext cx="30217359" cy="1091581"/>
          </a:xfrm>
          <a:prstGeom prst="rect">
            <a:avLst/>
          </a:prstGeom>
        </p:spPr>
        <p:txBody>
          <a:bodyPr vert="horz" lIns="0" tIns="0" rIns="0" bIns="0" rtlCol="0" anchor="t">
            <a:noAutofit/>
          </a:bodyPr>
          <a:lstStyle/>
          <a:p>
            <a:r>
              <a:rPr lang="en-US" dirty="0"/>
              <a:t>Click To Edit Title</a:t>
            </a:r>
          </a:p>
        </p:txBody>
      </p:sp>
      <p:sp>
        <p:nvSpPr>
          <p:cNvPr id="11" name="Text Placeholder 2"/>
          <p:cNvSpPr>
            <a:spLocks noGrp="1"/>
          </p:cNvSpPr>
          <p:nvPr>
            <p:ph type="body" idx="1"/>
          </p:nvPr>
        </p:nvSpPr>
        <p:spPr>
          <a:xfrm>
            <a:off x="883464" y="3556498"/>
            <a:ext cx="30237113" cy="9388580"/>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p:txBody>
      </p:sp>
      <p:sp>
        <p:nvSpPr>
          <p:cNvPr id="12"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13" name="Footer Placeholder 4"/>
          <p:cNvSpPr>
            <a:spLocks noGrp="1"/>
          </p:cNvSpPr>
          <p:nvPr>
            <p:ph type="ftr" sz="quarter" idx="3"/>
          </p:nvPr>
        </p:nvSpPr>
        <p:spPr>
          <a:xfrm>
            <a:off x="883468" y="14445827"/>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pic>
        <p:nvPicPr>
          <p:cNvPr id="7" name="Picture 6" descr="schneider_LIO_Life-Green_RGB.png"/>
          <p:cNvPicPr>
            <a:picLocks noChangeAspect="1"/>
          </p:cNvPicPr>
          <p:nvPr/>
        </p:nvPicPr>
        <p:blipFill>
          <a:blip r:embed="rId14" cstate="print"/>
          <a:stretch>
            <a:fillRect/>
          </a:stretch>
        </p:blipFill>
        <p:spPr>
          <a:xfrm>
            <a:off x="24734622" y="13285220"/>
            <a:ext cx="7146293" cy="1663840"/>
          </a:xfrm>
          <a:prstGeom prst="rect">
            <a:avLst/>
          </a:prstGeom>
        </p:spPr>
      </p:pic>
    </p:spTree>
    <p:extLst>
      <p:ext uri="{BB962C8B-B14F-4D97-AF65-F5344CB8AC3E}">
        <p14:creationId xmlns:p14="http://schemas.microsoft.com/office/powerpoint/2010/main" val="3699579025"/>
      </p:ext>
    </p:extLst>
  </p:cSld>
  <p:clrMap bg1="lt1" tx1="dk1" bg2="lt2" tx2="dk2" accent1="accent1" accent2="accent2" accent3="accent3" accent4="accent4" accent5="accent5" accent6="accent6" hlink="hlink" folHlink="folHlink"/>
  <p:sldLayoutIdLst>
    <p:sldLayoutId id="2147483650" r:id="rId1"/>
    <p:sldLayoutId id="2147483658" r:id="rId2"/>
    <p:sldLayoutId id="2147483651" r:id="rId3"/>
    <p:sldLayoutId id="2147483676" r:id="rId4"/>
    <p:sldLayoutId id="2147483653" r:id="rId5"/>
    <p:sldLayoutId id="2147483661" r:id="rId6"/>
    <p:sldLayoutId id="2147483677" r:id="rId7"/>
    <p:sldLayoutId id="2147483660" r:id="rId8"/>
    <p:sldLayoutId id="2147483713" r:id="rId9"/>
    <p:sldLayoutId id="2147483678" r:id="rId10"/>
    <p:sldLayoutId id="2147483709" r:id="rId11"/>
    <p:sldLayoutId id="2147483710" r:id="rId12"/>
  </p:sldLayoutIdLst>
  <p:hf hdr="0" dt="0"/>
  <p:txStyles>
    <p:titleStyle>
      <a:lvl1pPr algn="l" defTabSz="457177" rtl="0" eaLnBrk="1" latinLnBrk="0" hangingPunct="1">
        <a:spcBef>
          <a:spcPct val="0"/>
        </a:spcBef>
        <a:buNone/>
        <a:defRPr sz="2400" kern="1200">
          <a:solidFill>
            <a:srgbClr val="36C746"/>
          </a:solidFill>
          <a:latin typeface="Arial"/>
          <a:ea typeface="+mj-ea"/>
          <a:cs typeface="Arial"/>
        </a:defRPr>
      </a:lvl1pPr>
    </p:titleStyle>
    <p:bodyStyle>
      <a:lvl1pPr marL="173028" indent="-157155" algn="l" defTabSz="457177" rtl="0" eaLnBrk="1" latinLnBrk="0" hangingPunct="1">
        <a:spcBef>
          <a:spcPts val="500"/>
        </a:spcBef>
        <a:spcAft>
          <a:spcPts val="500"/>
        </a:spcAft>
        <a:buClr>
          <a:schemeClr val="bg2"/>
        </a:buClr>
        <a:buFont typeface="Arial" panose="020B0604020202020204" pitchFamily="34" charset="0"/>
        <a:buNone/>
        <a:defRPr sz="1500" kern="1200">
          <a:solidFill>
            <a:schemeClr val="accent1"/>
          </a:solidFill>
          <a:latin typeface="Arial"/>
          <a:ea typeface="+mn-ea"/>
          <a:cs typeface="Arial"/>
        </a:defRPr>
      </a:lvl1pPr>
      <a:lvl2pPr marL="361932" indent="-182553" algn="l" defTabSz="447653" rtl="0" eaLnBrk="1" latinLnBrk="0" hangingPunct="1">
        <a:spcBef>
          <a:spcPts val="500"/>
        </a:spcBef>
        <a:spcAft>
          <a:spcPts val="500"/>
        </a:spcAft>
        <a:buClr>
          <a:srgbClr val="36C746"/>
        </a:buClr>
        <a:buFont typeface="Arial" pitchFamily="34" charset="0"/>
        <a:buChar char="•"/>
        <a:defRPr sz="1401" kern="1200">
          <a:solidFill>
            <a:schemeClr val="accent1"/>
          </a:solidFill>
          <a:latin typeface="Arial"/>
          <a:ea typeface="+mn-ea"/>
          <a:cs typeface="Arial"/>
        </a:defRPr>
      </a:lvl2pPr>
      <a:lvl3pPr marL="538134" indent="-179379" algn="l" defTabSz="457177" rtl="0" eaLnBrk="1" latinLnBrk="0" hangingPunct="1">
        <a:spcBef>
          <a:spcPts val="500"/>
        </a:spcBef>
        <a:spcAft>
          <a:spcPts val="500"/>
        </a:spcAft>
        <a:buClr>
          <a:srgbClr val="36C746"/>
        </a:buClr>
        <a:buFont typeface="Arial" pitchFamily="34" charset="0"/>
        <a:buChar char="‒"/>
        <a:defRPr sz="1300" kern="1200">
          <a:solidFill>
            <a:schemeClr val="accent1"/>
          </a:solidFill>
          <a:latin typeface="Arial"/>
          <a:ea typeface="+mn-ea"/>
          <a:cs typeface="Arial"/>
        </a:defRPr>
      </a:lvl3pPr>
      <a:lvl4pPr marL="719100" indent="-179379" algn="l" defTabSz="457177" rtl="0" eaLnBrk="1" latinLnBrk="0" hangingPunct="1">
        <a:spcBef>
          <a:spcPts val="500"/>
        </a:spcBef>
        <a:spcAft>
          <a:spcPts val="500"/>
        </a:spcAft>
        <a:buClr>
          <a:srgbClr val="36C746"/>
        </a:buClr>
        <a:buFont typeface="Arial" panose="020B0604020202020204" pitchFamily="34" charset="0"/>
        <a:buChar char="–"/>
        <a:defRPr sz="1200" kern="1200">
          <a:solidFill>
            <a:schemeClr val="accent1"/>
          </a:solidFill>
          <a:latin typeface="Arial"/>
          <a:ea typeface="+mn-ea"/>
          <a:cs typeface="Arial"/>
        </a:defRPr>
      </a:lvl4pPr>
      <a:lvl5pPr marL="896890" indent="-185728" algn="l" defTabSz="457177" rtl="0" eaLnBrk="1" latinLnBrk="0" hangingPunct="1">
        <a:spcBef>
          <a:spcPts val="500"/>
        </a:spcBef>
        <a:spcAft>
          <a:spcPts val="500"/>
        </a:spcAft>
        <a:buClr>
          <a:srgbClr val="36C746"/>
        </a:buClr>
        <a:buFont typeface="Arial" panose="020B0604020202020204" pitchFamily="34" charset="0"/>
        <a:buChar char="–"/>
        <a:defRPr sz="1001" kern="1200">
          <a:solidFill>
            <a:schemeClr val="accent1"/>
          </a:solidFill>
          <a:latin typeface="Arial"/>
          <a:ea typeface="+mn-ea"/>
          <a:cs typeface="Arial"/>
        </a:defRPr>
      </a:lvl5pPr>
      <a:lvl6pPr marL="896065" indent="-182871" algn="l" defTabSz="457177" rtl="0" eaLnBrk="1" latinLnBrk="0" hangingPunct="1">
        <a:spcBef>
          <a:spcPts val="500"/>
        </a:spcBef>
        <a:spcAft>
          <a:spcPts val="500"/>
        </a:spcAft>
        <a:buClr>
          <a:schemeClr val="bg2"/>
        </a:buClr>
        <a:buFont typeface="Arial" panose="020B0604020202020204" pitchFamily="34" charset="0"/>
        <a:buChar char="–"/>
        <a:defRPr sz="1001" kern="1200" baseline="0">
          <a:solidFill>
            <a:schemeClr val="accent1"/>
          </a:solidFill>
          <a:latin typeface="Arial" panose="020B0604020202020204" pitchFamily="34" charset="0"/>
          <a:ea typeface="+mn-ea"/>
          <a:cs typeface="Arial" panose="020B0604020202020204" pitchFamily="34" charset="0"/>
        </a:defRPr>
      </a:lvl6pPr>
      <a:lvl7pPr marL="896065" indent="-182871" algn="l" defTabSz="457177" rtl="0" eaLnBrk="1" latinLnBrk="0" hangingPunct="1">
        <a:spcBef>
          <a:spcPts val="500"/>
        </a:spcBef>
        <a:spcAft>
          <a:spcPts val="500"/>
        </a:spcAft>
        <a:buClr>
          <a:schemeClr val="bg2"/>
        </a:buClr>
        <a:buFont typeface="Arial" panose="020B0604020202020204" pitchFamily="34" charset="0"/>
        <a:buChar char="–"/>
        <a:defRPr sz="900" kern="1200">
          <a:solidFill>
            <a:schemeClr val="accent1"/>
          </a:solidFill>
          <a:latin typeface="Arial" panose="020B0604020202020204" pitchFamily="34" charset="0"/>
          <a:ea typeface="+mn-ea"/>
          <a:cs typeface="Arial" panose="020B0604020202020204" pitchFamily="34" charset="0"/>
        </a:defRPr>
      </a:lvl7pPr>
      <a:lvl8pPr marL="3428820" indent="-228587" algn="l" defTabSz="457177" rtl="0" eaLnBrk="1" latinLnBrk="0" hangingPunct="1">
        <a:spcBef>
          <a:spcPct val="20000"/>
        </a:spcBef>
        <a:buFont typeface="Arial"/>
        <a:buChar char="•"/>
        <a:defRPr sz="2000" kern="1200">
          <a:solidFill>
            <a:schemeClr val="tx1"/>
          </a:solidFill>
          <a:latin typeface="+mn-lt"/>
          <a:ea typeface="+mn-ea"/>
          <a:cs typeface="+mn-cs"/>
        </a:defRPr>
      </a:lvl8pPr>
      <a:lvl9pPr marL="3885997" indent="-228587" algn="l" defTabSz="457177"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77" rtl="0" eaLnBrk="1" latinLnBrk="0" hangingPunct="1">
        <a:defRPr sz="1800" kern="1200">
          <a:solidFill>
            <a:schemeClr val="tx1"/>
          </a:solidFill>
          <a:latin typeface="+mn-lt"/>
          <a:ea typeface="+mn-ea"/>
          <a:cs typeface="+mn-cs"/>
        </a:defRPr>
      </a:lvl1pPr>
      <a:lvl2pPr marL="457177" algn="l" defTabSz="457177" rtl="0" eaLnBrk="1" latinLnBrk="0" hangingPunct="1">
        <a:defRPr sz="1800" kern="1200">
          <a:solidFill>
            <a:schemeClr val="tx1"/>
          </a:solidFill>
          <a:latin typeface="+mn-lt"/>
          <a:ea typeface="+mn-ea"/>
          <a:cs typeface="+mn-cs"/>
        </a:defRPr>
      </a:lvl2pPr>
      <a:lvl3pPr marL="914351" algn="l" defTabSz="457177" rtl="0" eaLnBrk="1" latinLnBrk="0" hangingPunct="1">
        <a:defRPr sz="1800" kern="1200">
          <a:solidFill>
            <a:schemeClr val="tx1"/>
          </a:solidFill>
          <a:latin typeface="+mn-lt"/>
          <a:ea typeface="+mn-ea"/>
          <a:cs typeface="+mn-cs"/>
        </a:defRPr>
      </a:lvl3pPr>
      <a:lvl4pPr marL="1371529" algn="l" defTabSz="457177" rtl="0" eaLnBrk="1" latinLnBrk="0" hangingPunct="1">
        <a:defRPr sz="1800" kern="1200">
          <a:solidFill>
            <a:schemeClr val="tx1"/>
          </a:solidFill>
          <a:latin typeface="+mn-lt"/>
          <a:ea typeface="+mn-ea"/>
          <a:cs typeface="+mn-cs"/>
        </a:defRPr>
      </a:lvl4pPr>
      <a:lvl5pPr marL="1828704" algn="l" defTabSz="457177" rtl="0" eaLnBrk="1" latinLnBrk="0" hangingPunct="1">
        <a:defRPr sz="1800" kern="1200">
          <a:solidFill>
            <a:schemeClr val="tx1"/>
          </a:solidFill>
          <a:latin typeface="+mn-lt"/>
          <a:ea typeface="+mn-ea"/>
          <a:cs typeface="+mn-cs"/>
        </a:defRPr>
      </a:lvl5pPr>
      <a:lvl6pPr marL="2285880" algn="l" defTabSz="457177" rtl="0" eaLnBrk="1" latinLnBrk="0" hangingPunct="1">
        <a:defRPr sz="1800" kern="1200">
          <a:solidFill>
            <a:schemeClr val="tx1"/>
          </a:solidFill>
          <a:latin typeface="+mn-lt"/>
          <a:ea typeface="+mn-ea"/>
          <a:cs typeface="+mn-cs"/>
        </a:defRPr>
      </a:lvl6pPr>
      <a:lvl7pPr marL="2743056" algn="l" defTabSz="457177" rtl="0" eaLnBrk="1" latinLnBrk="0" hangingPunct="1">
        <a:defRPr sz="1800" kern="1200">
          <a:solidFill>
            <a:schemeClr val="tx1"/>
          </a:solidFill>
          <a:latin typeface="+mn-lt"/>
          <a:ea typeface="+mn-ea"/>
          <a:cs typeface="+mn-cs"/>
        </a:defRPr>
      </a:lvl7pPr>
      <a:lvl8pPr marL="3200233" algn="l" defTabSz="457177" rtl="0" eaLnBrk="1" latinLnBrk="0" hangingPunct="1">
        <a:defRPr sz="1800" kern="1200">
          <a:solidFill>
            <a:schemeClr val="tx1"/>
          </a:solidFill>
          <a:latin typeface="+mn-lt"/>
          <a:ea typeface="+mn-ea"/>
          <a:cs typeface="+mn-cs"/>
        </a:defRPr>
      </a:lvl8pPr>
      <a:lvl9pPr marL="3657408" algn="l" defTabSz="4571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3" Type="http://schemas.openxmlformats.org/officeDocument/2006/relationships/image" Target="../media/image13.jpeg"/><Relationship Id="rId18" Type="http://schemas.openxmlformats.org/officeDocument/2006/relationships/image" Target="../media/image18.jpeg"/><Relationship Id="rId26" Type="http://schemas.openxmlformats.org/officeDocument/2006/relationships/image" Target="../media/image26.png"/><Relationship Id="rId39" Type="http://schemas.openxmlformats.org/officeDocument/2006/relationships/image" Target="../media/image39.png"/><Relationship Id="rId21" Type="http://schemas.openxmlformats.org/officeDocument/2006/relationships/image" Target="../media/image21.jpeg"/><Relationship Id="rId34" Type="http://schemas.openxmlformats.org/officeDocument/2006/relationships/image" Target="../media/image34.jpeg"/><Relationship Id="rId42" Type="http://schemas.openxmlformats.org/officeDocument/2006/relationships/image" Target="../media/image42.jpeg"/><Relationship Id="rId47" Type="http://schemas.openxmlformats.org/officeDocument/2006/relationships/image" Target="../media/image47.jpeg"/><Relationship Id="rId50" Type="http://schemas.openxmlformats.org/officeDocument/2006/relationships/image" Target="../media/image50.jpeg"/><Relationship Id="rId55" Type="http://schemas.openxmlformats.org/officeDocument/2006/relationships/image" Target="../media/image55.jpeg"/><Relationship Id="rId63" Type="http://schemas.openxmlformats.org/officeDocument/2006/relationships/image" Target="../media/image63.jpeg"/><Relationship Id="rId68" Type="http://schemas.openxmlformats.org/officeDocument/2006/relationships/image" Target="../media/image68.jpeg"/><Relationship Id="rId7" Type="http://schemas.openxmlformats.org/officeDocument/2006/relationships/image" Target="../media/image7.jpeg"/><Relationship Id="rId71" Type="http://schemas.openxmlformats.org/officeDocument/2006/relationships/image" Target="../media/image71.jpeg"/><Relationship Id="rId2" Type="http://schemas.openxmlformats.org/officeDocument/2006/relationships/notesSlide" Target="../notesSlides/notesSlide1.xml"/><Relationship Id="rId16" Type="http://schemas.openxmlformats.org/officeDocument/2006/relationships/image" Target="../media/image16.jpeg"/><Relationship Id="rId29" Type="http://schemas.openxmlformats.org/officeDocument/2006/relationships/image" Target="../media/image29.jpeg"/><Relationship Id="rId1" Type="http://schemas.openxmlformats.org/officeDocument/2006/relationships/slideLayout" Target="../slideLayouts/slideLayout26.xml"/><Relationship Id="rId6" Type="http://schemas.openxmlformats.org/officeDocument/2006/relationships/image" Target="../media/image6.png"/><Relationship Id="rId11" Type="http://schemas.openxmlformats.org/officeDocument/2006/relationships/image" Target="../media/image11.jpeg"/><Relationship Id="rId24" Type="http://schemas.openxmlformats.org/officeDocument/2006/relationships/image" Target="../media/image24.jpeg"/><Relationship Id="rId32" Type="http://schemas.openxmlformats.org/officeDocument/2006/relationships/image" Target="../media/image32.jpeg"/><Relationship Id="rId37" Type="http://schemas.openxmlformats.org/officeDocument/2006/relationships/image" Target="../media/image37.jpeg"/><Relationship Id="rId40" Type="http://schemas.openxmlformats.org/officeDocument/2006/relationships/image" Target="../media/image40.png"/><Relationship Id="rId45" Type="http://schemas.openxmlformats.org/officeDocument/2006/relationships/image" Target="../media/image45.jpeg"/><Relationship Id="rId53" Type="http://schemas.openxmlformats.org/officeDocument/2006/relationships/image" Target="../media/image53.jpeg"/><Relationship Id="rId58" Type="http://schemas.openxmlformats.org/officeDocument/2006/relationships/image" Target="../media/image58.jpeg"/><Relationship Id="rId66" Type="http://schemas.openxmlformats.org/officeDocument/2006/relationships/image" Target="../media/image66.jpeg"/><Relationship Id="rId5" Type="http://schemas.openxmlformats.org/officeDocument/2006/relationships/image" Target="../media/image5.jpeg"/><Relationship Id="rId15" Type="http://schemas.openxmlformats.org/officeDocument/2006/relationships/image" Target="../media/image15.jpeg"/><Relationship Id="rId23" Type="http://schemas.openxmlformats.org/officeDocument/2006/relationships/image" Target="../media/image23.jpeg"/><Relationship Id="rId28" Type="http://schemas.openxmlformats.org/officeDocument/2006/relationships/image" Target="../media/image28.jpeg"/><Relationship Id="rId36" Type="http://schemas.openxmlformats.org/officeDocument/2006/relationships/image" Target="../media/image36.jpeg"/><Relationship Id="rId49" Type="http://schemas.openxmlformats.org/officeDocument/2006/relationships/image" Target="../media/image49.jpeg"/><Relationship Id="rId57" Type="http://schemas.openxmlformats.org/officeDocument/2006/relationships/image" Target="../media/image57.png"/><Relationship Id="rId61" Type="http://schemas.openxmlformats.org/officeDocument/2006/relationships/image" Target="../media/image61.jpeg"/><Relationship Id="rId10" Type="http://schemas.openxmlformats.org/officeDocument/2006/relationships/image" Target="../media/image10.jpeg"/><Relationship Id="rId19" Type="http://schemas.openxmlformats.org/officeDocument/2006/relationships/image" Target="../media/image19.jpeg"/><Relationship Id="rId31" Type="http://schemas.openxmlformats.org/officeDocument/2006/relationships/image" Target="../media/image31.jpeg"/><Relationship Id="rId44" Type="http://schemas.openxmlformats.org/officeDocument/2006/relationships/image" Target="../media/image44.jpeg"/><Relationship Id="rId52" Type="http://schemas.openxmlformats.org/officeDocument/2006/relationships/image" Target="../media/image52.jpeg"/><Relationship Id="rId60" Type="http://schemas.openxmlformats.org/officeDocument/2006/relationships/image" Target="../media/image60.jpeg"/><Relationship Id="rId65" Type="http://schemas.openxmlformats.org/officeDocument/2006/relationships/image" Target="../media/image65.png"/><Relationship Id="rId4" Type="http://schemas.openxmlformats.org/officeDocument/2006/relationships/image" Target="../media/image4.jpeg"/><Relationship Id="rId9" Type="http://schemas.openxmlformats.org/officeDocument/2006/relationships/image" Target="../media/image9.jpeg"/><Relationship Id="rId14" Type="http://schemas.openxmlformats.org/officeDocument/2006/relationships/image" Target="../media/image14.jpeg"/><Relationship Id="rId22" Type="http://schemas.openxmlformats.org/officeDocument/2006/relationships/image" Target="../media/image22.jpeg"/><Relationship Id="rId27" Type="http://schemas.openxmlformats.org/officeDocument/2006/relationships/image" Target="../media/image27.jpeg"/><Relationship Id="rId30" Type="http://schemas.openxmlformats.org/officeDocument/2006/relationships/image" Target="../media/image30.jpeg"/><Relationship Id="rId35" Type="http://schemas.openxmlformats.org/officeDocument/2006/relationships/image" Target="../media/image35.jpeg"/><Relationship Id="rId43" Type="http://schemas.openxmlformats.org/officeDocument/2006/relationships/image" Target="../media/image43.png"/><Relationship Id="rId48" Type="http://schemas.openxmlformats.org/officeDocument/2006/relationships/image" Target="../media/image48.jpeg"/><Relationship Id="rId56" Type="http://schemas.openxmlformats.org/officeDocument/2006/relationships/image" Target="../media/image56.jpeg"/><Relationship Id="rId64" Type="http://schemas.openxmlformats.org/officeDocument/2006/relationships/image" Target="../media/image64.jpeg"/><Relationship Id="rId69" Type="http://schemas.openxmlformats.org/officeDocument/2006/relationships/image" Target="../media/image69.jpeg"/><Relationship Id="rId8" Type="http://schemas.openxmlformats.org/officeDocument/2006/relationships/image" Target="../media/image8.jpeg"/><Relationship Id="rId51" Type="http://schemas.openxmlformats.org/officeDocument/2006/relationships/image" Target="../media/image51.jpeg"/><Relationship Id="rId3" Type="http://schemas.openxmlformats.org/officeDocument/2006/relationships/image" Target="../media/image3.png"/><Relationship Id="rId12" Type="http://schemas.openxmlformats.org/officeDocument/2006/relationships/image" Target="../media/image12.jpeg"/><Relationship Id="rId17" Type="http://schemas.openxmlformats.org/officeDocument/2006/relationships/image" Target="../media/image17.jpeg"/><Relationship Id="rId25" Type="http://schemas.openxmlformats.org/officeDocument/2006/relationships/image" Target="../media/image25.jpeg"/><Relationship Id="rId33" Type="http://schemas.openxmlformats.org/officeDocument/2006/relationships/image" Target="../media/image33.jpeg"/><Relationship Id="rId38" Type="http://schemas.openxmlformats.org/officeDocument/2006/relationships/image" Target="../media/image38.jpeg"/><Relationship Id="rId46" Type="http://schemas.openxmlformats.org/officeDocument/2006/relationships/image" Target="../media/image46.png"/><Relationship Id="rId59" Type="http://schemas.openxmlformats.org/officeDocument/2006/relationships/image" Target="../media/image59.jpeg"/><Relationship Id="rId67" Type="http://schemas.openxmlformats.org/officeDocument/2006/relationships/image" Target="../media/image67.jpeg"/><Relationship Id="rId20" Type="http://schemas.openxmlformats.org/officeDocument/2006/relationships/image" Target="../media/image20.jpeg"/><Relationship Id="rId41" Type="http://schemas.openxmlformats.org/officeDocument/2006/relationships/image" Target="../media/image41.png"/><Relationship Id="rId54" Type="http://schemas.openxmlformats.org/officeDocument/2006/relationships/image" Target="../media/image54.jpeg"/><Relationship Id="rId62" Type="http://schemas.openxmlformats.org/officeDocument/2006/relationships/image" Target="../media/image62.jpeg"/><Relationship Id="rId70" Type="http://schemas.openxmlformats.org/officeDocument/2006/relationships/image" Target="../media/image70.jpe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75.png"/><Relationship Id="rId2" Type="http://schemas.openxmlformats.org/officeDocument/2006/relationships/notesSlide" Target="../notesSlides/notesSlide2.xml"/><Relationship Id="rId1" Type="http://schemas.openxmlformats.org/officeDocument/2006/relationships/slideLayout" Target="../slideLayouts/slideLayout16.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3.xml.rels><?xml version="1.0" encoding="UTF-8" standalone="yes"?>
<Relationships xmlns="http://schemas.openxmlformats.org/package/2006/relationships"><Relationship Id="rId8" Type="http://schemas.openxmlformats.org/officeDocument/2006/relationships/image" Target="../media/image80.png"/><Relationship Id="rId13" Type="http://schemas.openxmlformats.org/officeDocument/2006/relationships/image" Target="../media/image85.png"/><Relationship Id="rId3" Type="http://schemas.openxmlformats.org/officeDocument/2006/relationships/image" Target="../media/image6.png"/><Relationship Id="rId7" Type="http://schemas.openxmlformats.org/officeDocument/2006/relationships/image" Target="../media/image79.jpeg"/><Relationship Id="rId12" Type="http://schemas.openxmlformats.org/officeDocument/2006/relationships/image" Target="../media/image84.png"/><Relationship Id="rId2" Type="http://schemas.openxmlformats.org/officeDocument/2006/relationships/notesSlide" Target="../notesSlides/notesSlide3.xml"/><Relationship Id="rId1" Type="http://schemas.openxmlformats.org/officeDocument/2006/relationships/slideLayout" Target="../slideLayouts/slideLayout16.xml"/><Relationship Id="rId6" Type="http://schemas.openxmlformats.org/officeDocument/2006/relationships/image" Target="../media/image78.jpeg"/><Relationship Id="rId11" Type="http://schemas.openxmlformats.org/officeDocument/2006/relationships/image" Target="../media/image83.png"/><Relationship Id="rId5" Type="http://schemas.openxmlformats.org/officeDocument/2006/relationships/image" Target="../media/image77.jpeg"/><Relationship Id="rId10" Type="http://schemas.openxmlformats.org/officeDocument/2006/relationships/image" Target="../media/image82.png"/><Relationship Id="rId4" Type="http://schemas.openxmlformats.org/officeDocument/2006/relationships/image" Target="../media/image76.jpeg"/><Relationship Id="rId9" Type="http://schemas.openxmlformats.org/officeDocument/2006/relationships/image" Target="../media/image81.png"/></Relationships>
</file>

<file path=ppt/slides/_rels/slide4.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image" Target="../media/image57.png"/><Relationship Id="rId7" Type="http://schemas.openxmlformats.org/officeDocument/2006/relationships/image" Target="../media/image88.png"/><Relationship Id="rId2" Type="http://schemas.openxmlformats.org/officeDocument/2006/relationships/notesSlide" Target="../notesSlides/notesSlide4.xml"/><Relationship Id="rId1" Type="http://schemas.openxmlformats.org/officeDocument/2006/relationships/slideLayout" Target="../slideLayouts/slideLayout16.xml"/><Relationship Id="rId6" Type="http://schemas.openxmlformats.org/officeDocument/2006/relationships/image" Target="../media/image87.png"/><Relationship Id="rId5" Type="http://schemas.openxmlformats.org/officeDocument/2006/relationships/image" Target="../media/image86.jpeg"/><Relationship Id="rId10" Type="http://schemas.openxmlformats.org/officeDocument/2006/relationships/image" Target="../media/image91.png"/><Relationship Id="rId4" Type="http://schemas.openxmlformats.org/officeDocument/2006/relationships/image" Target="../media/image58.jpeg"/><Relationship Id="rId9" Type="http://schemas.openxmlformats.org/officeDocument/2006/relationships/image" Target="../media/image90.png"/></Relationships>
</file>

<file path=ppt/slides/_rels/slide5.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image" Target="../media/image19.jpeg"/><Relationship Id="rId7" Type="http://schemas.openxmlformats.org/officeDocument/2006/relationships/image" Target="../media/image94.png"/><Relationship Id="rId12" Type="http://schemas.openxmlformats.org/officeDocument/2006/relationships/image" Target="../media/image99.jpeg"/><Relationship Id="rId2" Type="http://schemas.openxmlformats.org/officeDocument/2006/relationships/notesSlide" Target="../notesSlides/notesSlide5.xml"/><Relationship Id="rId1" Type="http://schemas.openxmlformats.org/officeDocument/2006/relationships/slideLayout" Target="../slideLayouts/slideLayout16.xml"/><Relationship Id="rId6" Type="http://schemas.openxmlformats.org/officeDocument/2006/relationships/image" Target="../media/image93.png"/><Relationship Id="rId11" Type="http://schemas.openxmlformats.org/officeDocument/2006/relationships/image" Target="../media/image98.png"/><Relationship Id="rId5" Type="http://schemas.openxmlformats.org/officeDocument/2006/relationships/image" Target="../media/image92.png"/><Relationship Id="rId10" Type="http://schemas.openxmlformats.org/officeDocument/2006/relationships/image" Target="../media/image97.png"/><Relationship Id="rId4" Type="http://schemas.openxmlformats.org/officeDocument/2006/relationships/image" Target="../media/image22.jpeg"/><Relationship Id="rId9" Type="http://schemas.openxmlformats.org/officeDocument/2006/relationships/image" Target="../media/image96.png"/></Relationships>
</file>

<file path=ppt/slides/_rels/slide6.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6.png"/><Relationship Id="rId7" Type="http://schemas.openxmlformats.org/officeDocument/2006/relationships/image" Target="../media/image103.png"/><Relationship Id="rId12" Type="http://schemas.openxmlformats.org/officeDocument/2006/relationships/image" Target="../media/image108.jpeg"/><Relationship Id="rId2" Type="http://schemas.openxmlformats.org/officeDocument/2006/relationships/notesSlide" Target="../notesSlides/notesSlide6.xml"/><Relationship Id="rId1" Type="http://schemas.openxmlformats.org/officeDocument/2006/relationships/slideLayout" Target="../slideLayouts/slideLayout16.xml"/><Relationship Id="rId6" Type="http://schemas.openxmlformats.org/officeDocument/2006/relationships/image" Target="../media/image102.png"/><Relationship Id="rId11" Type="http://schemas.openxmlformats.org/officeDocument/2006/relationships/image" Target="../media/image107.png"/><Relationship Id="rId5" Type="http://schemas.openxmlformats.org/officeDocument/2006/relationships/image" Target="../media/image101.png"/><Relationship Id="rId10" Type="http://schemas.openxmlformats.org/officeDocument/2006/relationships/image" Target="../media/image106.png"/><Relationship Id="rId4" Type="http://schemas.openxmlformats.org/officeDocument/2006/relationships/image" Target="../media/image100.png"/><Relationship Id="rId9" Type="http://schemas.openxmlformats.org/officeDocument/2006/relationships/image" Target="../media/image105.png"/></Relationships>
</file>

<file path=ppt/slides/_rels/slide7.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6.png"/><Relationship Id="rId7" Type="http://schemas.openxmlformats.org/officeDocument/2006/relationships/image" Target="../media/image42.jpeg"/><Relationship Id="rId2" Type="http://schemas.openxmlformats.org/officeDocument/2006/relationships/notesSlide" Target="../notesSlides/notesSlide7.xml"/><Relationship Id="rId1" Type="http://schemas.openxmlformats.org/officeDocument/2006/relationships/slideLayout" Target="../slideLayouts/slideLayout16.xml"/><Relationship Id="rId6" Type="http://schemas.openxmlformats.org/officeDocument/2006/relationships/image" Target="../media/image41.png"/><Relationship Id="rId5" Type="http://schemas.openxmlformats.org/officeDocument/2006/relationships/image" Target="../media/image40.png"/><Relationship Id="rId10" Type="http://schemas.openxmlformats.org/officeDocument/2006/relationships/image" Target="../media/image110.png"/><Relationship Id="rId4" Type="http://schemas.openxmlformats.org/officeDocument/2006/relationships/image" Target="../media/image39.png"/><Relationship Id="rId9" Type="http://schemas.openxmlformats.org/officeDocument/2006/relationships/image" Target="../media/image109.png"/></Relationships>
</file>

<file path=ppt/slides/_rels/slide8.xml.rels><?xml version="1.0" encoding="UTF-8" standalone="yes"?>
<Relationships xmlns="http://schemas.openxmlformats.org/package/2006/relationships"><Relationship Id="rId8" Type="http://schemas.openxmlformats.org/officeDocument/2006/relationships/image" Target="../media/image114.png"/><Relationship Id="rId13" Type="http://schemas.openxmlformats.org/officeDocument/2006/relationships/image" Target="../media/image119.png"/><Relationship Id="rId3" Type="http://schemas.openxmlformats.org/officeDocument/2006/relationships/image" Target="../media/image6.png"/><Relationship Id="rId7" Type="http://schemas.openxmlformats.org/officeDocument/2006/relationships/image" Target="../media/image113.png"/><Relationship Id="rId12" Type="http://schemas.openxmlformats.org/officeDocument/2006/relationships/image" Target="../media/image118.png"/><Relationship Id="rId2" Type="http://schemas.openxmlformats.org/officeDocument/2006/relationships/notesSlide" Target="../notesSlides/notesSlide8.xml"/><Relationship Id="rId1" Type="http://schemas.openxmlformats.org/officeDocument/2006/relationships/slideLayout" Target="../slideLayouts/slideLayout16.xml"/><Relationship Id="rId6" Type="http://schemas.openxmlformats.org/officeDocument/2006/relationships/image" Target="../media/image112.png"/><Relationship Id="rId11" Type="http://schemas.openxmlformats.org/officeDocument/2006/relationships/image" Target="../media/image117.png"/><Relationship Id="rId5" Type="http://schemas.openxmlformats.org/officeDocument/2006/relationships/image" Target="../media/image111.png"/><Relationship Id="rId15" Type="http://schemas.openxmlformats.org/officeDocument/2006/relationships/image" Target="../media/image121.png"/><Relationship Id="rId10" Type="http://schemas.openxmlformats.org/officeDocument/2006/relationships/image" Target="../media/image116.png"/><Relationship Id="rId4" Type="http://schemas.openxmlformats.org/officeDocument/2006/relationships/image" Target="../media/image34.jpeg"/><Relationship Id="rId9" Type="http://schemas.openxmlformats.org/officeDocument/2006/relationships/image" Target="../media/image115.png"/><Relationship Id="rId14" Type="http://schemas.openxmlformats.org/officeDocument/2006/relationships/image" Target="../media/image120.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25.jpeg"/><Relationship Id="rId2" Type="http://schemas.openxmlformats.org/officeDocument/2006/relationships/image" Target="../media/image3.png"/><Relationship Id="rId1" Type="http://schemas.openxmlformats.org/officeDocument/2006/relationships/slideLayout" Target="../slideLayouts/slideLayout26.xml"/><Relationship Id="rId6" Type="http://schemas.openxmlformats.org/officeDocument/2006/relationships/image" Target="../media/image124.jpeg"/><Relationship Id="rId5" Type="http://schemas.openxmlformats.org/officeDocument/2006/relationships/image" Target="../media/image123.png"/><Relationship Id="rId4" Type="http://schemas.openxmlformats.org/officeDocument/2006/relationships/image" Target="../media/image1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20" name="Group 719">
            <a:extLst>
              <a:ext uri="{FF2B5EF4-FFF2-40B4-BE49-F238E27FC236}">
                <a16:creationId xmlns:a16="http://schemas.microsoft.com/office/drawing/2014/main" id="{BAFB0051-176B-4640-A483-35D2E426699F}"/>
              </a:ext>
            </a:extLst>
          </p:cNvPr>
          <p:cNvGrpSpPr/>
          <p:nvPr/>
        </p:nvGrpSpPr>
        <p:grpSpPr>
          <a:xfrm>
            <a:off x="24757980" y="3616787"/>
            <a:ext cx="5902919" cy="3970234"/>
            <a:chOff x="6541500" y="2848457"/>
            <a:chExt cx="5902919" cy="3970234"/>
          </a:xfrm>
        </p:grpSpPr>
        <p:grpSp>
          <p:nvGrpSpPr>
            <p:cNvPr id="721" name="Group 720">
              <a:extLst>
                <a:ext uri="{FF2B5EF4-FFF2-40B4-BE49-F238E27FC236}">
                  <a16:creationId xmlns:a16="http://schemas.microsoft.com/office/drawing/2014/main" id="{2B01D8D5-1077-4193-866D-A5D9A1CE26A2}"/>
                </a:ext>
              </a:extLst>
            </p:cNvPr>
            <p:cNvGrpSpPr/>
            <p:nvPr/>
          </p:nvGrpSpPr>
          <p:grpSpPr>
            <a:xfrm>
              <a:off x="6541500" y="2848457"/>
              <a:ext cx="5902919" cy="3970234"/>
              <a:chOff x="1668672" y="816013"/>
              <a:chExt cx="5902919" cy="3970234"/>
            </a:xfrm>
          </p:grpSpPr>
          <p:cxnSp>
            <p:nvCxnSpPr>
              <p:cNvPr id="724" name="Straight Connector 723">
                <a:extLst>
                  <a:ext uri="{FF2B5EF4-FFF2-40B4-BE49-F238E27FC236}">
                    <a16:creationId xmlns:a16="http://schemas.microsoft.com/office/drawing/2014/main" id="{52D07312-18F8-4237-8B03-282945D82595}"/>
                  </a:ext>
                </a:extLst>
              </p:cNvPr>
              <p:cNvCxnSpPr>
                <a:cxnSpLocks/>
              </p:cNvCxnSpPr>
              <p:nvPr/>
            </p:nvCxnSpPr>
            <p:spPr>
              <a:xfrm>
                <a:off x="3172250" y="1643672"/>
                <a:ext cx="3253250" cy="8917"/>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725" name="Straight Arrow Connector 724">
                <a:extLst>
                  <a:ext uri="{FF2B5EF4-FFF2-40B4-BE49-F238E27FC236}">
                    <a16:creationId xmlns:a16="http://schemas.microsoft.com/office/drawing/2014/main" id="{E35328C7-5DC7-4180-866D-0BD7F3478D2D}"/>
                  </a:ext>
                </a:extLst>
              </p:cNvPr>
              <p:cNvCxnSpPr>
                <a:cxnSpLocks/>
              </p:cNvCxnSpPr>
              <p:nvPr/>
            </p:nvCxnSpPr>
            <p:spPr>
              <a:xfrm>
                <a:off x="3344562" y="1981583"/>
                <a:ext cx="0" cy="174731"/>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26" name="Straight Arrow Connector 725">
                <a:extLst>
                  <a:ext uri="{FF2B5EF4-FFF2-40B4-BE49-F238E27FC236}">
                    <a16:creationId xmlns:a16="http://schemas.microsoft.com/office/drawing/2014/main" id="{4C350CFB-AF78-40FF-8537-5BA13084927B}"/>
                  </a:ext>
                </a:extLst>
              </p:cNvPr>
              <p:cNvCxnSpPr>
                <a:cxnSpLocks/>
              </p:cNvCxnSpPr>
              <p:nvPr/>
            </p:nvCxnSpPr>
            <p:spPr>
              <a:xfrm>
                <a:off x="4730084" y="1504615"/>
                <a:ext cx="0" cy="156041"/>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727" name="TextBox 726">
                <a:extLst>
                  <a:ext uri="{FF2B5EF4-FFF2-40B4-BE49-F238E27FC236}">
                    <a16:creationId xmlns:a16="http://schemas.microsoft.com/office/drawing/2014/main" id="{6D600A44-2CD8-4F44-AFFB-B8779E35C470}"/>
                  </a:ext>
                </a:extLst>
              </p:cNvPr>
              <p:cNvSpPr txBox="1"/>
              <p:nvPr/>
            </p:nvSpPr>
            <p:spPr>
              <a:xfrm>
                <a:off x="3576714" y="823157"/>
                <a:ext cx="2324897" cy="677108"/>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0" b="1" dirty="0">
                    <a:solidFill>
                      <a:schemeClr val="bg1"/>
                    </a:solidFill>
                  </a:rPr>
                  <a:t>          </a:t>
                </a:r>
                <a:r>
                  <a:rPr lang="en-US" sz="1300" b="1" dirty="0">
                    <a:solidFill>
                      <a:schemeClr val="bg1"/>
                    </a:solidFill>
                  </a:rPr>
                  <a:t>Juan Martin Rosas</a:t>
                </a:r>
              </a:p>
              <a:p>
                <a:r>
                  <a:rPr lang="en-US" sz="1200" b="1" dirty="0">
                    <a:solidFill>
                      <a:schemeClr val="bg1"/>
                    </a:solidFill>
                  </a:rPr>
                  <a:t>            </a:t>
                </a:r>
                <a:r>
                  <a:rPr lang="en-US" sz="1001" b="1" dirty="0">
                    <a:solidFill>
                      <a:schemeClr val="bg1"/>
                    </a:solidFill>
                  </a:rPr>
                  <a:t>Sr. Prj Mgr, MTY, MEX</a:t>
                </a:r>
              </a:p>
              <a:p>
                <a:r>
                  <a:rPr lang="en-US" sz="1200" dirty="0">
                    <a:solidFill>
                      <a:schemeClr val="bg1"/>
                    </a:solidFill>
                  </a:rPr>
                  <a:t>	</a:t>
                </a:r>
                <a:endParaRPr lang="en-US" sz="1000" dirty="0">
                  <a:solidFill>
                    <a:schemeClr val="bg1"/>
                  </a:solidFill>
                </a:endParaRPr>
              </a:p>
            </p:txBody>
          </p:sp>
          <p:grpSp>
            <p:nvGrpSpPr>
              <p:cNvPr id="728" name="Group 727">
                <a:extLst>
                  <a:ext uri="{FF2B5EF4-FFF2-40B4-BE49-F238E27FC236}">
                    <a16:creationId xmlns:a16="http://schemas.microsoft.com/office/drawing/2014/main" id="{8EDA7876-8180-4D47-8968-0D49371DE82D}"/>
                  </a:ext>
                </a:extLst>
              </p:cNvPr>
              <p:cNvGrpSpPr/>
              <p:nvPr/>
            </p:nvGrpSpPr>
            <p:grpSpPr>
              <a:xfrm>
                <a:off x="1977100" y="2498056"/>
                <a:ext cx="2593443" cy="705678"/>
                <a:chOff x="4811103" y="2498425"/>
                <a:chExt cx="2593443" cy="705678"/>
              </a:xfrm>
            </p:grpSpPr>
            <p:sp>
              <p:nvSpPr>
                <p:cNvPr id="754" name="TextBox 753">
                  <a:extLst>
                    <a:ext uri="{FF2B5EF4-FFF2-40B4-BE49-F238E27FC236}">
                      <a16:creationId xmlns:a16="http://schemas.microsoft.com/office/drawing/2014/main" id="{04E33C86-4340-466E-B9F3-D0A9F25899E8}"/>
                    </a:ext>
                  </a:extLst>
                </p:cNvPr>
                <p:cNvSpPr txBox="1"/>
                <p:nvPr/>
              </p:nvSpPr>
              <p:spPr>
                <a:xfrm>
                  <a:off x="5083690" y="2566646"/>
                  <a:ext cx="2320856" cy="600164"/>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0" b="1" dirty="0">
                      <a:solidFill>
                        <a:schemeClr val="bg1"/>
                      </a:solidFill>
                    </a:rPr>
                    <a:t>          </a:t>
                  </a:r>
                  <a:r>
                    <a:rPr lang="en-US" sz="1200" b="1" dirty="0">
                      <a:solidFill>
                        <a:schemeClr val="bg1"/>
                      </a:solidFill>
                    </a:rPr>
                    <a:t>  Luis Perez</a:t>
                  </a:r>
                </a:p>
                <a:p>
                  <a:r>
                    <a:rPr lang="en-US" sz="1200" b="1" dirty="0">
                      <a:solidFill>
                        <a:schemeClr val="bg1"/>
                      </a:solidFill>
                    </a:rPr>
                    <a:t>             </a:t>
                  </a:r>
                  <a:r>
                    <a:rPr lang="en-US" sz="800" b="1" dirty="0">
                      <a:solidFill>
                        <a:schemeClr val="bg1"/>
                      </a:solidFill>
                    </a:rPr>
                    <a:t> </a:t>
                  </a:r>
                  <a:r>
                    <a:rPr lang="en-US" sz="1000" b="1" dirty="0">
                      <a:solidFill>
                        <a:schemeClr val="bg1"/>
                      </a:solidFill>
                    </a:rPr>
                    <a:t>IT Analyst, MTY, MEX</a:t>
                  </a:r>
                </a:p>
                <a:p>
                  <a:r>
                    <a:rPr lang="en-US" sz="700" b="1" dirty="0">
                      <a:solidFill>
                        <a:schemeClr val="bg1"/>
                      </a:solidFill>
                    </a:rPr>
                    <a:t>                       Web Apps Development</a:t>
                  </a:r>
                  <a:endParaRPr lang="en-US" sz="1000" b="1" dirty="0">
                    <a:solidFill>
                      <a:schemeClr val="bg1"/>
                    </a:solidFill>
                  </a:endParaRPr>
                </a:p>
              </p:txBody>
            </p:sp>
            <p:sp>
              <p:nvSpPr>
                <p:cNvPr id="755" name="Oval 754">
                  <a:extLst>
                    <a:ext uri="{FF2B5EF4-FFF2-40B4-BE49-F238E27FC236}">
                      <a16:creationId xmlns:a16="http://schemas.microsoft.com/office/drawing/2014/main" id="{BE7C3497-EA30-4DC1-A9CA-83C233A21F00}"/>
                    </a:ext>
                  </a:extLst>
                </p:cNvPr>
                <p:cNvSpPr/>
                <p:nvPr/>
              </p:nvSpPr>
              <p:spPr>
                <a:xfrm>
                  <a:off x="4811103" y="2498425"/>
                  <a:ext cx="715619" cy="705678"/>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729" name="Group 728">
                <a:extLst>
                  <a:ext uri="{FF2B5EF4-FFF2-40B4-BE49-F238E27FC236}">
                    <a16:creationId xmlns:a16="http://schemas.microsoft.com/office/drawing/2014/main" id="{506CC177-6F94-4E3A-ACE3-C1D7263D3B79}"/>
                  </a:ext>
                </a:extLst>
              </p:cNvPr>
              <p:cNvGrpSpPr/>
              <p:nvPr/>
            </p:nvGrpSpPr>
            <p:grpSpPr>
              <a:xfrm>
                <a:off x="1978927" y="3256134"/>
                <a:ext cx="2594558" cy="705678"/>
                <a:chOff x="4901850" y="1491028"/>
                <a:chExt cx="2594558" cy="705678"/>
              </a:xfrm>
            </p:grpSpPr>
            <p:sp>
              <p:nvSpPr>
                <p:cNvPr id="752" name="TextBox 751">
                  <a:extLst>
                    <a:ext uri="{FF2B5EF4-FFF2-40B4-BE49-F238E27FC236}">
                      <a16:creationId xmlns:a16="http://schemas.microsoft.com/office/drawing/2014/main" id="{2BE91872-66DB-4EF9-9216-AE738410F54E}"/>
                    </a:ext>
                  </a:extLst>
                </p:cNvPr>
                <p:cNvSpPr txBox="1"/>
                <p:nvPr/>
              </p:nvSpPr>
              <p:spPr>
                <a:xfrm>
                  <a:off x="5208692" y="1532244"/>
                  <a:ext cx="2287716" cy="646459"/>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0" b="1" dirty="0">
                      <a:solidFill>
                        <a:schemeClr val="bg1"/>
                      </a:solidFill>
                    </a:rPr>
                    <a:t>          </a:t>
                  </a:r>
                  <a:r>
                    <a:rPr lang="en-US" sz="1200" b="1" dirty="0">
                      <a:solidFill>
                        <a:schemeClr val="bg1"/>
                      </a:solidFill>
                    </a:rPr>
                    <a:t>Karla Garcia</a:t>
                  </a:r>
                </a:p>
                <a:p>
                  <a:r>
                    <a:rPr lang="en-US" sz="1200" b="1" dirty="0">
                      <a:solidFill>
                        <a:schemeClr val="bg1"/>
                      </a:solidFill>
                    </a:rPr>
                    <a:t>            </a:t>
                  </a:r>
                  <a:r>
                    <a:rPr lang="en-US" sz="1001" b="1" dirty="0">
                      <a:solidFill>
                        <a:schemeClr val="bg1"/>
                      </a:solidFill>
                    </a:rPr>
                    <a:t>IT Intern, MTY, MEX</a:t>
                  </a:r>
                </a:p>
                <a:p>
                  <a:r>
                    <a:rPr lang="en-US" sz="700" b="1" dirty="0">
                      <a:solidFill>
                        <a:schemeClr val="bg1"/>
                      </a:solidFill>
                    </a:rPr>
                    <a:t>                    </a:t>
                  </a:r>
                  <a:r>
                    <a:rPr lang="en-US" sz="1001" dirty="0">
                      <a:solidFill>
                        <a:schemeClr val="bg1"/>
                      </a:solidFill>
                    </a:rPr>
                    <a:t>Web Apps Development</a:t>
                  </a:r>
                </a:p>
              </p:txBody>
            </p:sp>
            <p:sp>
              <p:nvSpPr>
                <p:cNvPr id="753" name="Oval 752">
                  <a:extLst>
                    <a:ext uri="{FF2B5EF4-FFF2-40B4-BE49-F238E27FC236}">
                      <a16:creationId xmlns:a16="http://schemas.microsoft.com/office/drawing/2014/main" id="{6238DBE4-A86C-431F-8CAA-5550BA0FC053}"/>
                    </a:ext>
                  </a:extLst>
                </p:cNvPr>
                <p:cNvSpPr/>
                <p:nvPr/>
              </p:nvSpPr>
              <p:spPr>
                <a:xfrm>
                  <a:off x="4901850" y="1491028"/>
                  <a:ext cx="715619" cy="705678"/>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cxnSp>
            <p:nvCxnSpPr>
              <p:cNvPr id="730" name="Straight Connector 729">
                <a:extLst>
                  <a:ext uri="{FF2B5EF4-FFF2-40B4-BE49-F238E27FC236}">
                    <a16:creationId xmlns:a16="http://schemas.microsoft.com/office/drawing/2014/main" id="{10B168BB-5A50-47FD-892C-EED8D5725AF6}"/>
                  </a:ext>
                </a:extLst>
              </p:cNvPr>
              <p:cNvCxnSpPr>
                <a:cxnSpLocks/>
              </p:cNvCxnSpPr>
              <p:nvPr/>
            </p:nvCxnSpPr>
            <p:spPr>
              <a:xfrm>
                <a:off x="1830230" y="2898584"/>
                <a:ext cx="0" cy="1542288"/>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731" name="Straight Arrow Connector 730">
                <a:extLst>
                  <a:ext uri="{FF2B5EF4-FFF2-40B4-BE49-F238E27FC236}">
                    <a16:creationId xmlns:a16="http://schemas.microsoft.com/office/drawing/2014/main" id="{BA3C0FC4-0366-445C-B857-665E269FDEE2}"/>
                  </a:ext>
                </a:extLst>
              </p:cNvPr>
              <p:cNvCxnSpPr>
                <a:cxnSpLocks/>
              </p:cNvCxnSpPr>
              <p:nvPr/>
            </p:nvCxnSpPr>
            <p:spPr>
              <a:xfrm>
                <a:off x="1830230" y="2898692"/>
                <a:ext cx="187649"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32" name="Straight Connector 731">
                <a:extLst>
                  <a:ext uri="{FF2B5EF4-FFF2-40B4-BE49-F238E27FC236}">
                    <a16:creationId xmlns:a16="http://schemas.microsoft.com/office/drawing/2014/main" id="{8442473D-8E78-4026-B7E0-6FBF0DAD5ED3}"/>
                  </a:ext>
                </a:extLst>
              </p:cNvPr>
              <p:cNvCxnSpPr>
                <a:cxnSpLocks/>
              </p:cNvCxnSpPr>
              <p:nvPr/>
            </p:nvCxnSpPr>
            <p:spPr>
              <a:xfrm>
                <a:off x="1668672" y="2113118"/>
                <a:ext cx="0" cy="1542069"/>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733" name="Straight Arrow Connector 732">
                <a:extLst>
                  <a:ext uri="{FF2B5EF4-FFF2-40B4-BE49-F238E27FC236}">
                    <a16:creationId xmlns:a16="http://schemas.microsoft.com/office/drawing/2014/main" id="{02234B1F-994E-44E2-A67E-83868974162E}"/>
                  </a:ext>
                </a:extLst>
              </p:cNvPr>
              <p:cNvCxnSpPr>
                <a:cxnSpLocks/>
              </p:cNvCxnSpPr>
              <p:nvPr/>
            </p:nvCxnSpPr>
            <p:spPr>
              <a:xfrm>
                <a:off x="1806452" y="3655187"/>
                <a:ext cx="187649"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734" name="Group 733">
                <a:extLst>
                  <a:ext uri="{FF2B5EF4-FFF2-40B4-BE49-F238E27FC236}">
                    <a16:creationId xmlns:a16="http://schemas.microsoft.com/office/drawing/2014/main" id="{0513F75B-53AF-4A15-91DD-2ABCDBBC8992}"/>
                  </a:ext>
                </a:extLst>
              </p:cNvPr>
              <p:cNvGrpSpPr/>
              <p:nvPr/>
            </p:nvGrpSpPr>
            <p:grpSpPr>
              <a:xfrm>
                <a:off x="5018279" y="1742282"/>
                <a:ext cx="2553312" cy="705678"/>
                <a:chOff x="4914076" y="1733548"/>
                <a:chExt cx="2553312" cy="705678"/>
              </a:xfrm>
            </p:grpSpPr>
            <p:sp>
              <p:nvSpPr>
                <p:cNvPr id="750" name="TextBox 749">
                  <a:extLst>
                    <a:ext uri="{FF2B5EF4-FFF2-40B4-BE49-F238E27FC236}">
                      <a16:creationId xmlns:a16="http://schemas.microsoft.com/office/drawing/2014/main" id="{CF85649A-785B-49BF-96E9-94178B86DFE4}"/>
                    </a:ext>
                  </a:extLst>
                </p:cNvPr>
                <p:cNvSpPr txBox="1"/>
                <p:nvPr/>
              </p:nvSpPr>
              <p:spPr>
                <a:xfrm>
                  <a:off x="5146532" y="1771307"/>
                  <a:ext cx="2320856" cy="61581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0" b="1" dirty="0">
                      <a:solidFill>
                        <a:schemeClr val="bg1"/>
                      </a:solidFill>
                    </a:rPr>
                    <a:t>          </a:t>
                  </a:r>
                  <a:r>
                    <a:rPr lang="en-US" sz="1200" b="1" dirty="0">
                      <a:solidFill>
                        <a:schemeClr val="bg1"/>
                      </a:solidFill>
                    </a:rPr>
                    <a:t>Fabiola Salas</a:t>
                  </a:r>
                </a:p>
                <a:p>
                  <a:pPr algn="just"/>
                  <a:r>
                    <a:rPr lang="en-US" sz="800" b="1" dirty="0">
                      <a:solidFill>
                        <a:schemeClr val="bg1"/>
                      </a:solidFill>
                    </a:rPr>
                    <a:t>                 </a:t>
                  </a:r>
                  <a:r>
                    <a:rPr lang="en-US" sz="1001" b="1" dirty="0">
                      <a:solidFill>
                        <a:schemeClr val="bg1"/>
                      </a:solidFill>
                    </a:rPr>
                    <a:t>Project Mgmt Intern, MTY, </a:t>
                  </a:r>
                </a:p>
                <a:p>
                  <a:r>
                    <a:rPr lang="en-US" sz="1001" dirty="0">
                      <a:solidFill>
                        <a:schemeClr val="bg1"/>
                      </a:solidFill>
                    </a:rPr>
                    <a:t>              Samples Tracking</a:t>
                  </a:r>
                </a:p>
              </p:txBody>
            </p:sp>
            <p:sp>
              <p:nvSpPr>
                <p:cNvPr id="751" name="Oval 750">
                  <a:extLst>
                    <a:ext uri="{FF2B5EF4-FFF2-40B4-BE49-F238E27FC236}">
                      <a16:creationId xmlns:a16="http://schemas.microsoft.com/office/drawing/2014/main" id="{E8798665-F839-45E1-AA85-04EE44208562}"/>
                    </a:ext>
                  </a:extLst>
                </p:cNvPr>
                <p:cNvSpPr/>
                <p:nvPr/>
              </p:nvSpPr>
              <p:spPr>
                <a:xfrm>
                  <a:off x="4914076" y="1733548"/>
                  <a:ext cx="715619" cy="705678"/>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735" name="Group 734">
                <a:extLst>
                  <a:ext uri="{FF2B5EF4-FFF2-40B4-BE49-F238E27FC236}">
                    <a16:creationId xmlns:a16="http://schemas.microsoft.com/office/drawing/2014/main" id="{7B130B39-CBA7-45DB-B0AA-9E614811EB6D}"/>
                  </a:ext>
                </a:extLst>
              </p:cNvPr>
              <p:cNvGrpSpPr/>
              <p:nvPr/>
            </p:nvGrpSpPr>
            <p:grpSpPr>
              <a:xfrm>
                <a:off x="1996183" y="4080569"/>
                <a:ext cx="2573461" cy="705678"/>
                <a:chOff x="4813900" y="2309784"/>
                <a:chExt cx="2573461" cy="705678"/>
              </a:xfrm>
            </p:grpSpPr>
            <p:sp>
              <p:nvSpPr>
                <p:cNvPr id="748" name="TextBox 747">
                  <a:extLst>
                    <a:ext uri="{FF2B5EF4-FFF2-40B4-BE49-F238E27FC236}">
                      <a16:creationId xmlns:a16="http://schemas.microsoft.com/office/drawing/2014/main" id="{6DC57903-2F4E-4B31-8164-DB803169CDC8}"/>
                    </a:ext>
                  </a:extLst>
                </p:cNvPr>
                <p:cNvSpPr txBox="1"/>
                <p:nvPr/>
              </p:nvSpPr>
              <p:spPr>
                <a:xfrm>
                  <a:off x="5066505" y="2338355"/>
                  <a:ext cx="2320856" cy="61581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0" b="1" dirty="0">
                      <a:solidFill>
                        <a:schemeClr val="bg1"/>
                      </a:solidFill>
                    </a:rPr>
                    <a:t>            </a:t>
                  </a:r>
                  <a:r>
                    <a:rPr lang="en-US" sz="1200" b="1" dirty="0">
                      <a:solidFill>
                        <a:schemeClr val="bg1"/>
                      </a:solidFill>
                    </a:rPr>
                    <a:t>Jean Alvarado</a:t>
                  </a:r>
                </a:p>
                <a:p>
                  <a:r>
                    <a:rPr lang="en-US" sz="1001" b="1" dirty="0">
                      <a:solidFill>
                        <a:schemeClr val="bg1"/>
                      </a:solidFill>
                    </a:rPr>
                    <a:t>                 IT Intern, MTY, MEX</a:t>
                  </a:r>
                </a:p>
                <a:p>
                  <a:r>
                    <a:rPr lang="en-US" sz="700" b="1" dirty="0">
                      <a:solidFill>
                        <a:schemeClr val="bg1"/>
                      </a:solidFill>
                    </a:rPr>
                    <a:t>                        </a:t>
                  </a:r>
                  <a:r>
                    <a:rPr lang="en-US" sz="1001" dirty="0">
                      <a:solidFill>
                        <a:schemeClr val="bg1"/>
                      </a:solidFill>
                    </a:rPr>
                    <a:t>Web Apps Development</a:t>
                  </a:r>
                </a:p>
              </p:txBody>
            </p:sp>
            <p:sp>
              <p:nvSpPr>
                <p:cNvPr id="749" name="Oval 748">
                  <a:extLst>
                    <a:ext uri="{FF2B5EF4-FFF2-40B4-BE49-F238E27FC236}">
                      <a16:creationId xmlns:a16="http://schemas.microsoft.com/office/drawing/2014/main" id="{9306108A-A369-4E42-A3CD-638CC68FA66F}"/>
                    </a:ext>
                  </a:extLst>
                </p:cNvPr>
                <p:cNvSpPr/>
                <p:nvPr/>
              </p:nvSpPr>
              <p:spPr>
                <a:xfrm>
                  <a:off x="4813900" y="2309784"/>
                  <a:ext cx="715619" cy="705678"/>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736" name="Group 735">
                <a:extLst>
                  <a:ext uri="{FF2B5EF4-FFF2-40B4-BE49-F238E27FC236}">
                    <a16:creationId xmlns:a16="http://schemas.microsoft.com/office/drawing/2014/main" id="{6D9724F1-A805-41F4-9FAE-7CAA0931D00E}"/>
                  </a:ext>
                </a:extLst>
              </p:cNvPr>
              <p:cNvGrpSpPr/>
              <p:nvPr/>
            </p:nvGrpSpPr>
            <p:grpSpPr>
              <a:xfrm>
                <a:off x="2031694" y="1732261"/>
                <a:ext cx="2536837" cy="705678"/>
                <a:chOff x="2322450" y="1712220"/>
                <a:chExt cx="2536837" cy="705678"/>
              </a:xfrm>
            </p:grpSpPr>
            <p:sp>
              <p:nvSpPr>
                <p:cNvPr id="746" name="TextBox 745">
                  <a:extLst>
                    <a:ext uri="{FF2B5EF4-FFF2-40B4-BE49-F238E27FC236}">
                      <a16:creationId xmlns:a16="http://schemas.microsoft.com/office/drawing/2014/main" id="{B9F1B36A-7C9E-4D66-8B69-5E40CC0DA50F}"/>
                    </a:ext>
                  </a:extLst>
                </p:cNvPr>
                <p:cNvSpPr txBox="1"/>
                <p:nvPr/>
              </p:nvSpPr>
              <p:spPr>
                <a:xfrm>
                  <a:off x="2538431" y="1747179"/>
                  <a:ext cx="2320856" cy="646459"/>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0" b="1" dirty="0">
                      <a:solidFill>
                        <a:schemeClr val="bg1"/>
                      </a:solidFill>
                    </a:rPr>
                    <a:t>          </a:t>
                  </a:r>
                  <a:r>
                    <a:rPr lang="en-US" sz="1200" b="1" dirty="0">
                      <a:solidFill>
                        <a:schemeClr val="bg1"/>
                      </a:solidFill>
                    </a:rPr>
                    <a:t>Julio Olivares</a:t>
                  </a:r>
                </a:p>
                <a:p>
                  <a:r>
                    <a:rPr lang="en-US" sz="1200" b="1" dirty="0">
                      <a:solidFill>
                        <a:schemeClr val="bg1"/>
                      </a:solidFill>
                    </a:rPr>
                    <a:t>            </a:t>
                  </a:r>
                  <a:r>
                    <a:rPr lang="en-US" sz="1001" b="1" dirty="0">
                      <a:solidFill>
                        <a:schemeClr val="bg1"/>
                      </a:solidFill>
                    </a:rPr>
                    <a:t>IT Analyst, MTY, MEX</a:t>
                  </a:r>
                </a:p>
                <a:p>
                  <a:r>
                    <a:rPr lang="en-US" sz="1001" b="1" dirty="0">
                      <a:solidFill>
                        <a:schemeClr val="bg1"/>
                      </a:solidFill>
                    </a:rPr>
                    <a:t>               </a:t>
                  </a:r>
                  <a:r>
                    <a:rPr lang="en-US" sz="1001" dirty="0">
                      <a:solidFill>
                        <a:schemeClr val="bg1"/>
                      </a:solidFill>
                    </a:rPr>
                    <a:t>IT Coordination / Web Apps </a:t>
                  </a:r>
                </a:p>
              </p:txBody>
            </p:sp>
            <p:sp>
              <p:nvSpPr>
                <p:cNvPr id="747" name="Oval 746">
                  <a:extLst>
                    <a:ext uri="{FF2B5EF4-FFF2-40B4-BE49-F238E27FC236}">
                      <a16:creationId xmlns:a16="http://schemas.microsoft.com/office/drawing/2014/main" id="{2967BAB7-6AAD-4851-8722-C5FC5C30219F}"/>
                    </a:ext>
                  </a:extLst>
                </p:cNvPr>
                <p:cNvSpPr/>
                <p:nvPr/>
              </p:nvSpPr>
              <p:spPr>
                <a:xfrm>
                  <a:off x="2322450" y="1712220"/>
                  <a:ext cx="715619" cy="705678"/>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pic>
            <p:nvPicPr>
              <p:cNvPr id="737" name="Picture 4" descr="https://spiceportal.schneider-electric.com/image/user_male_portrait?img_id=34880470&amp;img_id_token=h5RyNrPUH4NtSNLtxM%2BO4rEcFjE%3D&amp;t=1528907971628">
                <a:extLst>
                  <a:ext uri="{FF2B5EF4-FFF2-40B4-BE49-F238E27FC236}">
                    <a16:creationId xmlns:a16="http://schemas.microsoft.com/office/drawing/2014/main" id="{356E1FF6-E72D-4B83-A001-1DB5EEA8004E}"/>
                  </a:ext>
                </a:extLst>
              </p:cNvPr>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2009368" y="1732996"/>
                <a:ext cx="715759" cy="705549"/>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pic>
            <p:nvPicPr>
              <p:cNvPr id="739" name="Picture 738">
                <a:extLst>
                  <a:ext uri="{FF2B5EF4-FFF2-40B4-BE49-F238E27FC236}">
                    <a16:creationId xmlns:a16="http://schemas.microsoft.com/office/drawing/2014/main" id="{0D536B80-5E3C-45E0-9F85-6DC62AE8FB6C}"/>
                  </a:ext>
                </a:extLst>
              </p:cNvPr>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5014984" y="1727484"/>
                <a:ext cx="714204" cy="734509"/>
              </a:xfrm>
              <a:prstGeom prst="ellipse">
                <a:avLst/>
              </a:prstGeom>
              <a:ln w="12700" cap="rnd">
                <a:solidFill>
                  <a:schemeClr val="bg1"/>
                </a:solidFill>
                <a:prstDash val="solid"/>
              </a:ln>
              <a:effectLst/>
            </p:spPr>
          </p:pic>
          <p:cxnSp>
            <p:nvCxnSpPr>
              <p:cNvPr id="740" name="Straight Arrow Connector 739">
                <a:extLst>
                  <a:ext uri="{FF2B5EF4-FFF2-40B4-BE49-F238E27FC236}">
                    <a16:creationId xmlns:a16="http://schemas.microsoft.com/office/drawing/2014/main" id="{E56F3EA0-BFF6-4AC0-9832-DCBE8E13BD7B}"/>
                  </a:ext>
                </a:extLst>
              </p:cNvPr>
              <p:cNvCxnSpPr>
                <a:cxnSpLocks/>
              </p:cNvCxnSpPr>
              <p:nvPr/>
            </p:nvCxnSpPr>
            <p:spPr>
              <a:xfrm>
                <a:off x="1825312" y="4436995"/>
                <a:ext cx="187649"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41" name="Straight Arrow Connector 740">
                <a:extLst>
                  <a:ext uri="{FF2B5EF4-FFF2-40B4-BE49-F238E27FC236}">
                    <a16:creationId xmlns:a16="http://schemas.microsoft.com/office/drawing/2014/main" id="{8B19D3ED-E4FA-4C87-9F7E-86C77F723CFC}"/>
                  </a:ext>
                </a:extLst>
              </p:cNvPr>
              <p:cNvCxnSpPr>
                <a:cxnSpLocks/>
              </p:cNvCxnSpPr>
              <p:nvPr/>
            </p:nvCxnSpPr>
            <p:spPr>
              <a:xfrm>
                <a:off x="6601295" y="1981583"/>
                <a:ext cx="0" cy="174731"/>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742" name="Oval 741">
                <a:extLst>
                  <a:ext uri="{FF2B5EF4-FFF2-40B4-BE49-F238E27FC236}">
                    <a16:creationId xmlns:a16="http://schemas.microsoft.com/office/drawing/2014/main" id="{DA734EE0-ABE0-4562-949D-8BABF462A505}"/>
                  </a:ext>
                </a:extLst>
              </p:cNvPr>
              <p:cNvSpPr/>
              <p:nvPr/>
            </p:nvSpPr>
            <p:spPr>
              <a:xfrm>
                <a:off x="3344562" y="821320"/>
                <a:ext cx="715619" cy="705678"/>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743" name="Picture 2" descr="https://spiceportal.schneider-electric.com/image/user_male_portrait?img_id=24393766&amp;img_id_token=1VsbJWafhvPtuB%2FCxGrIO%2FDF3DU%3D&amp;t=1528907875410">
                <a:extLst>
                  <a:ext uri="{FF2B5EF4-FFF2-40B4-BE49-F238E27FC236}">
                    <a16:creationId xmlns:a16="http://schemas.microsoft.com/office/drawing/2014/main" id="{3D6B3743-8997-49A4-98C8-CA49390BEB59}"/>
                  </a:ext>
                </a:extLst>
              </p:cNvPr>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3344562" y="816013"/>
                <a:ext cx="709060" cy="705679"/>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pic>
            <p:nvPicPr>
              <p:cNvPr id="745" name="Picture 744">
                <a:extLst>
                  <a:ext uri="{FF2B5EF4-FFF2-40B4-BE49-F238E27FC236}">
                    <a16:creationId xmlns:a16="http://schemas.microsoft.com/office/drawing/2014/main" id="{ED70ABE2-7779-4206-9D38-A0FDAB427D40}"/>
                  </a:ext>
                </a:extLst>
              </p:cNvPr>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a:off x="2163160" y="4194868"/>
                <a:ext cx="381664" cy="477079"/>
              </a:xfrm>
              <a:prstGeom prst="rect">
                <a:avLst/>
              </a:prstGeom>
            </p:spPr>
          </p:pic>
        </p:grpSp>
        <p:cxnSp>
          <p:nvCxnSpPr>
            <p:cNvPr id="722" name="Straight Connector 721">
              <a:extLst>
                <a:ext uri="{FF2B5EF4-FFF2-40B4-BE49-F238E27FC236}">
                  <a16:creationId xmlns:a16="http://schemas.microsoft.com/office/drawing/2014/main" id="{5C423112-A64A-4392-AC2E-489D5190AC20}"/>
                </a:ext>
              </a:extLst>
            </p:cNvPr>
            <p:cNvCxnSpPr>
              <a:cxnSpLocks/>
            </p:cNvCxnSpPr>
            <p:nvPr/>
          </p:nvCxnSpPr>
          <p:spPr>
            <a:xfrm>
              <a:off x="6541500" y="4145562"/>
              <a:ext cx="313280" cy="0"/>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grpSp>
      <p:sp>
        <p:nvSpPr>
          <p:cNvPr id="2" name="Slide Number Placeholder 1">
            <a:extLst>
              <a:ext uri="{FF2B5EF4-FFF2-40B4-BE49-F238E27FC236}">
                <a16:creationId xmlns:a16="http://schemas.microsoft.com/office/drawing/2014/main" id="{6A04677C-0FFB-4834-BC7A-AD628818C27D}"/>
              </a:ext>
            </a:extLst>
          </p:cNvPr>
          <p:cNvSpPr>
            <a:spLocks noGrp="1"/>
          </p:cNvSpPr>
          <p:nvPr>
            <p:ph type="sldNum" sz="quarter" idx="4"/>
          </p:nvPr>
        </p:nvSpPr>
        <p:spPr>
          <a:xfrm>
            <a:off x="6359279" y="13751579"/>
            <a:ext cx="1839915" cy="92461"/>
          </a:xfrm>
        </p:spPr>
        <p:txBody>
          <a:bodyPr/>
          <a:lstStyle/>
          <a:p>
            <a:r>
              <a:rPr lang="en-US" dirty="0"/>
              <a:t>Page </a:t>
            </a:r>
            <a:fld id="{5A9C12DC-491F-9444-86A2-13AC5C62A2FC}" type="slidenum">
              <a:rPr lang="en-US" smtClean="0"/>
              <a:pPr/>
              <a:t>1</a:t>
            </a:fld>
            <a:endParaRPr lang="en-US" dirty="0"/>
          </a:p>
        </p:txBody>
      </p:sp>
      <p:sp>
        <p:nvSpPr>
          <p:cNvPr id="3" name="Footer Placeholder 2">
            <a:extLst>
              <a:ext uri="{FF2B5EF4-FFF2-40B4-BE49-F238E27FC236}">
                <a16:creationId xmlns:a16="http://schemas.microsoft.com/office/drawing/2014/main" id="{305EB533-24FE-42B4-830B-E923C2406A92}"/>
              </a:ext>
            </a:extLst>
          </p:cNvPr>
          <p:cNvSpPr>
            <a:spLocks noGrp="1"/>
          </p:cNvSpPr>
          <p:nvPr>
            <p:ph type="ftr" sz="quarter" idx="3"/>
          </p:nvPr>
        </p:nvSpPr>
        <p:spPr>
          <a:xfrm>
            <a:off x="1125125" y="13751579"/>
            <a:ext cx="5284185" cy="92461"/>
          </a:xfrm>
        </p:spPr>
        <p:txBody>
          <a:bodyPr/>
          <a:lstStyle/>
          <a:p>
            <a:r>
              <a:rPr lang="en-US" dirty="0"/>
              <a:t>Confidential Property of Schneider Electric |</a:t>
            </a:r>
          </a:p>
        </p:txBody>
      </p:sp>
      <p:grpSp>
        <p:nvGrpSpPr>
          <p:cNvPr id="154" name="Group 153">
            <a:extLst>
              <a:ext uri="{FF2B5EF4-FFF2-40B4-BE49-F238E27FC236}">
                <a16:creationId xmlns:a16="http://schemas.microsoft.com/office/drawing/2014/main" id="{DAE430E8-7A77-4B60-8836-51F89275897F}"/>
              </a:ext>
            </a:extLst>
          </p:cNvPr>
          <p:cNvGrpSpPr/>
          <p:nvPr/>
        </p:nvGrpSpPr>
        <p:grpSpPr>
          <a:xfrm>
            <a:off x="1175238" y="9324450"/>
            <a:ext cx="18278439" cy="3528242"/>
            <a:chOff x="4742837" y="7669765"/>
            <a:chExt cx="18278438" cy="3528242"/>
          </a:xfrm>
        </p:grpSpPr>
        <p:grpSp>
          <p:nvGrpSpPr>
            <p:cNvPr id="4" name="Group 3">
              <a:extLst>
                <a:ext uri="{FF2B5EF4-FFF2-40B4-BE49-F238E27FC236}">
                  <a16:creationId xmlns:a16="http://schemas.microsoft.com/office/drawing/2014/main" id="{3B426AC4-9DF1-46D8-853E-023B92EB7607}"/>
                </a:ext>
              </a:extLst>
            </p:cNvPr>
            <p:cNvGrpSpPr/>
            <p:nvPr/>
          </p:nvGrpSpPr>
          <p:grpSpPr>
            <a:xfrm>
              <a:off x="14327549" y="7669765"/>
              <a:ext cx="8693726" cy="3528242"/>
              <a:chOff x="202173" y="-42082"/>
              <a:chExt cx="8693726" cy="3406672"/>
            </a:xfrm>
          </p:grpSpPr>
          <p:sp>
            <p:nvSpPr>
              <p:cNvPr id="5" name="TextBox 4">
                <a:extLst>
                  <a:ext uri="{FF2B5EF4-FFF2-40B4-BE49-F238E27FC236}">
                    <a16:creationId xmlns:a16="http://schemas.microsoft.com/office/drawing/2014/main" id="{1ED24621-2E5C-4886-AB99-837766598DB5}"/>
                  </a:ext>
                </a:extLst>
              </p:cNvPr>
              <p:cNvSpPr txBox="1"/>
              <p:nvPr/>
            </p:nvSpPr>
            <p:spPr>
              <a:xfrm>
                <a:off x="3540350" y="-33903"/>
                <a:ext cx="2413822" cy="690925"/>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049" b="1" dirty="0">
                    <a:solidFill>
                      <a:schemeClr val="bg1"/>
                    </a:solidFill>
                  </a:rPr>
                  <a:t>Valdemar Berlanga </a:t>
                </a:r>
              </a:p>
              <a:p>
                <a:r>
                  <a:rPr lang="en-US" sz="1049" b="1" dirty="0">
                    <a:solidFill>
                      <a:schemeClr val="bg1"/>
                    </a:solidFill>
                  </a:rPr>
                  <a:t>                 </a:t>
                </a:r>
                <a:r>
                  <a:rPr lang="en-US" sz="800" b="1" dirty="0">
                    <a:solidFill>
                      <a:schemeClr val="bg1"/>
                    </a:solidFill>
                  </a:rPr>
                  <a:t>PIIT QVE Engr Mgr, </a:t>
                </a:r>
                <a:r>
                  <a:rPr lang="en-US" sz="400" b="1" dirty="0">
                    <a:solidFill>
                      <a:schemeClr val="bg1"/>
                    </a:solidFill>
                  </a:rPr>
                  <a:t>MTY MEX</a:t>
                </a:r>
              </a:p>
              <a:p>
                <a:r>
                  <a:rPr lang="es-MX" sz="800" dirty="0">
                    <a:solidFill>
                      <a:schemeClr val="bg1"/>
                    </a:solidFill>
                  </a:rPr>
                  <a:t>                      QVE/CoS/Design/Reverse Eng/</a:t>
                </a:r>
              </a:p>
              <a:p>
                <a:r>
                  <a:rPr lang="es-MX" sz="800" dirty="0">
                    <a:solidFill>
                      <a:schemeClr val="bg1"/>
                    </a:solidFill>
                  </a:rPr>
                  <a:t>                      Materials Eng</a:t>
                </a:r>
                <a:endParaRPr lang="en-US" sz="1001" dirty="0">
                  <a:solidFill>
                    <a:schemeClr val="bg1"/>
                  </a:solidFill>
                </a:endParaRPr>
              </a:p>
            </p:txBody>
          </p:sp>
          <p:sp>
            <p:nvSpPr>
              <p:cNvPr id="6" name="Oval 5">
                <a:extLst>
                  <a:ext uri="{FF2B5EF4-FFF2-40B4-BE49-F238E27FC236}">
                    <a16:creationId xmlns:a16="http://schemas.microsoft.com/office/drawing/2014/main" id="{26763B03-A0E2-4690-87F2-25BC46136FDB}"/>
                  </a:ext>
                </a:extLst>
              </p:cNvPr>
              <p:cNvSpPr/>
              <p:nvPr/>
            </p:nvSpPr>
            <p:spPr>
              <a:xfrm>
                <a:off x="3211456" y="-26408"/>
                <a:ext cx="832647" cy="782490"/>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8" name="Straight Connector 7">
                <a:extLst>
                  <a:ext uri="{FF2B5EF4-FFF2-40B4-BE49-F238E27FC236}">
                    <a16:creationId xmlns:a16="http://schemas.microsoft.com/office/drawing/2014/main" id="{050A2040-E9F9-4AC1-BC27-B8D57A5D6CE4}"/>
                  </a:ext>
                </a:extLst>
              </p:cNvPr>
              <p:cNvCxnSpPr>
                <a:cxnSpLocks/>
              </p:cNvCxnSpPr>
              <p:nvPr/>
            </p:nvCxnSpPr>
            <p:spPr>
              <a:xfrm>
                <a:off x="215930" y="930410"/>
                <a:ext cx="3427130" cy="0"/>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611DC28E-B46B-45D6-AB27-160A7C6A8A73}"/>
                  </a:ext>
                </a:extLst>
              </p:cNvPr>
              <p:cNvSpPr txBox="1"/>
              <p:nvPr/>
            </p:nvSpPr>
            <p:spPr>
              <a:xfrm>
                <a:off x="486446" y="1900903"/>
                <a:ext cx="2422500" cy="594467"/>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100" b="1" dirty="0">
                    <a:solidFill>
                      <a:schemeClr val="bg1"/>
                    </a:solidFill>
                  </a:rPr>
                  <a:t>Mayra Munoz</a:t>
                </a:r>
              </a:p>
              <a:p>
                <a:r>
                  <a:rPr lang="en-US" sz="1100" b="1" dirty="0">
                    <a:solidFill>
                      <a:schemeClr val="bg1"/>
                    </a:solidFill>
                  </a:rPr>
                  <a:t>                 </a:t>
                </a:r>
                <a:r>
                  <a:rPr lang="en-US" sz="700" b="1" dirty="0">
                    <a:solidFill>
                      <a:schemeClr val="bg1"/>
                    </a:solidFill>
                  </a:rPr>
                  <a:t>   </a:t>
                </a:r>
                <a:r>
                  <a:rPr lang="en-US" sz="800" b="1" dirty="0">
                    <a:solidFill>
                      <a:schemeClr val="bg1"/>
                    </a:solidFill>
                  </a:rPr>
                  <a:t>Elec- Mech Engr</a:t>
                </a:r>
                <a:r>
                  <a:rPr lang="en-US" sz="700" b="1" dirty="0">
                    <a:solidFill>
                      <a:schemeClr val="bg1"/>
                    </a:solidFill>
                  </a:rPr>
                  <a:t>, </a:t>
                </a:r>
                <a:r>
                  <a:rPr lang="en-US" sz="500" b="1" dirty="0">
                    <a:solidFill>
                      <a:schemeClr val="bg1"/>
                    </a:solidFill>
                  </a:rPr>
                  <a:t>PIIT MTY MEX                                            </a:t>
                </a:r>
                <a:r>
                  <a:rPr lang="en-US" sz="900" dirty="0">
                    <a:solidFill>
                      <a:schemeClr val="bg1"/>
                    </a:solidFill>
                  </a:rPr>
                  <a:t>                          </a:t>
                </a:r>
              </a:p>
              <a:p>
                <a:r>
                  <a:rPr lang="en-US" sz="900" dirty="0">
                    <a:solidFill>
                      <a:schemeClr val="bg1"/>
                    </a:solidFill>
                  </a:rPr>
                  <a:t>                       </a:t>
                </a:r>
                <a:r>
                  <a:rPr lang="en-US" sz="700" dirty="0">
                    <a:solidFill>
                      <a:schemeClr val="bg1"/>
                    </a:solidFill>
                  </a:rPr>
                  <a:t>Materials/QVE-COS</a:t>
                </a:r>
                <a:endParaRPr lang="en-US" sz="900" dirty="0">
                  <a:solidFill>
                    <a:schemeClr val="bg1"/>
                  </a:solidFill>
                </a:endParaRPr>
              </a:p>
            </p:txBody>
          </p:sp>
          <p:sp>
            <p:nvSpPr>
              <p:cNvPr id="10" name="Oval 9">
                <a:extLst>
                  <a:ext uri="{FF2B5EF4-FFF2-40B4-BE49-F238E27FC236}">
                    <a16:creationId xmlns:a16="http://schemas.microsoft.com/office/drawing/2014/main" id="{6908D1A6-274A-4977-9471-636BE1DA7E31}"/>
                  </a:ext>
                </a:extLst>
              </p:cNvPr>
              <p:cNvSpPr/>
              <p:nvPr/>
            </p:nvSpPr>
            <p:spPr>
              <a:xfrm>
                <a:off x="3279911" y="1071231"/>
                <a:ext cx="715619" cy="705678"/>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1" name="Picture 10">
                <a:extLst>
                  <a:ext uri="{FF2B5EF4-FFF2-40B4-BE49-F238E27FC236}">
                    <a16:creationId xmlns:a16="http://schemas.microsoft.com/office/drawing/2014/main" id="{282A7BAE-9FDA-4AEF-8D4C-F99BC1D95352}"/>
                  </a:ext>
                </a:extLst>
              </p:cNvPr>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a:off x="3446889" y="1212238"/>
                <a:ext cx="381664" cy="477079"/>
              </a:xfrm>
              <a:prstGeom prst="rect">
                <a:avLst/>
              </a:prstGeom>
            </p:spPr>
          </p:pic>
          <p:sp>
            <p:nvSpPr>
              <p:cNvPr id="12" name="TextBox 11">
                <a:extLst>
                  <a:ext uri="{FF2B5EF4-FFF2-40B4-BE49-F238E27FC236}">
                    <a16:creationId xmlns:a16="http://schemas.microsoft.com/office/drawing/2014/main" id="{4E48BF11-42BC-4693-896D-396FBB687E30}"/>
                  </a:ext>
                </a:extLst>
              </p:cNvPr>
              <p:cNvSpPr txBox="1"/>
              <p:nvPr/>
            </p:nvSpPr>
            <p:spPr>
              <a:xfrm>
                <a:off x="3533695" y="1860799"/>
                <a:ext cx="2427135" cy="624184"/>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100" b="1" dirty="0">
                    <a:solidFill>
                      <a:schemeClr val="bg1"/>
                    </a:solidFill>
                  </a:rPr>
                  <a:t>Jose Lopez</a:t>
                </a:r>
              </a:p>
              <a:p>
                <a:r>
                  <a:rPr lang="en-US" sz="1100" b="1" dirty="0">
                    <a:solidFill>
                      <a:schemeClr val="bg1"/>
                    </a:solidFill>
                  </a:rPr>
                  <a:t>                 </a:t>
                </a:r>
                <a:r>
                  <a:rPr lang="en-US" sz="900" b="1" dirty="0">
                    <a:solidFill>
                      <a:schemeClr val="bg1"/>
                    </a:solidFill>
                  </a:rPr>
                  <a:t>Mechanical Drafter, </a:t>
                </a:r>
                <a:r>
                  <a:rPr lang="en-US" sz="500" b="1" dirty="0">
                    <a:solidFill>
                      <a:schemeClr val="bg1"/>
                    </a:solidFill>
                  </a:rPr>
                  <a:t>PIIT MTY ME</a:t>
                </a:r>
              </a:p>
              <a:p>
                <a:r>
                  <a:rPr lang="en-US" sz="1100" dirty="0">
                    <a:solidFill>
                      <a:schemeClr val="bg1"/>
                    </a:solidFill>
                  </a:rPr>
                  <a:t>                 </a:t>
                </a:r>
                <a:r>
                  <a:rPr lang="en-US" sz="700" dirty="0">
                    <a:solidFill>
                      <a:schemeClr val="bg1"/>
                    </a:solidFill>
                  </a:rPr>
                  <a:t>Design 2D 3D / Geomagic Dx</a:t>
                </a:r>
              </a:p>
            </p:txBody>
          </p:sp>
          <p:sp>
            <p:nvSpPr>
              <p:cNvPr id="13" name="Oval 12">
                <a:extLst>
                  <a:ext uri="{FF2B5EF4-FFF2-40B4-BE49-F238E27FC236}">
                    <a16:creationId xmlns:a16="http://schemas.microsoft.com/office/drawing/2014/main" id="{26525F68-3E27-4B83-82B4-786D315DBBD9}"/>
                  </a:ext>
                </a:extLst>
              </p:cNvPr>
              <p:cNvSpPr/>
              <p:nvPr/>
            </p:nvSpPr>
            <p:spPr>
              <a:xfrm>
                <a:off x="3275276" y="1846514"/>
                <a:ext cx="715619" cy="705678"/>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4" name="Picture 13">
                <a:extLst>
                  <a:ext uri="{FF2B5EF4-FFF2-40B4-BE49-F238E27FC236}">
                    <a16:creationId xmlns:a16="http://schemas.microsoft.com/office/drawing/2014/main" id="{7DA616C0-9A60-4C73-A1EF-E433A3A1835B}"/>
                  </a:ext>
                </a:extLst>
              </p:cNvPr>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a:off x="3442254" y="1987521"/>
                <a:ext cx="381664" cy="477079"/>
              </a:xfrm>
              <a:prstGeom prst="rect">
                <a:avLst/>
              </a:prstGeom>
            </p:spPr>
          </p:pic>
          <p:sp>
            <p:nvSpPr>
              <p:cNvPr id="15" name="TextBox 14">
                <a:extLst>
                  <a:ext uri="{FF2B5EF4-FFF2-40B4-BE49-F238E27FC236}">
                    <a16:creationId xmlns:a16="http://schemas.microsoft.com/office/drawing/2014/main" id="{4474B860-4161-4458-80C9-3A3B7A39B6E4}"/>
                  </a:ext>
                </a:extLst>
              </p:cNvPr>
              <p:cNvSpPr txBox="1"/>
              <p:nvPr/>
            </p:nvSpPr>
            <p:spPr>
              <a:xfrm>
                <a:off x="3533696" y="2655664"/>
                <a:ext cx="2427134" cy="624184"/>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100" b="1" dirty="0">
                    <a:solidFill>
                      <a:schemeClr val="bg1"/>
                    </a:solidFill>
                  </a:rPr>
                  <a:t>Anahi Contreras</a:t>
                </a:r>
              </a:p>
              <a:p>
                <a:r>
                  <a:rPr lang="en-US" sz="1100" b="1" dirty="0">
                    <a:solidFill>
                      <a:schemeClr val="bg1"/>
                    </a:solidFill>
                  </a:rPr>
                  <a:t>                  </a:t>
                </a:r>
                <a:r>
                  <a:rPr lang="en-US" sz="900" b="1" dirty="0">
                    <a:solidFill>
                      <a:schemeClr val="bg1"/>
                    </a:solidFill>
                  </a:rPr>
                  <a:t>Elec-Mech Engr, </a:t>
                </a:r>
                <a:r>
                  <a:rPr lang="en-US" sz="500" b="1" dirty="0">
                    <a:solidFill>
                      <a:schemeClr val="bg1"/>
                    </a:solidFill>
                  </a:rPr>
                  <a:t>PIIT MTY MEX</a:t>
                </a:r>
              </a:p>
              <a:p>
                <a:r>
                  <a:rPr lang="en-US" sz="1100" dirty="0">
                    <a:solidFill>
                      <a:schemeClr val="bg1"/>
                    </a:solidFill>
                  </a:rPr>
                  <a:t>                  </a:t>
                </a:r>
                <a:r>
                  <a:rPr lang="en-US" sz="700" dirty="0">
                    <a:solidFill>
                      <a:schemeClr val="bg1"/>
                    </a:solidFill>
                  </a:rPr>
                  <a:t>Design 2D 3D/Geomagic/Labels</a:t>
                </a:r>
              </a:p>
            </p:txBody>
          </p:sp>
          <p:sp>
            <p:nvSpPr>
              <p:cNvPr id="16" name="Oval 15">
                <a:extLst>
                  <a:ext uri="{FF2B5EF4-FFF2-40B4-BE49-F238E27FC236}">
                    <a16:creationId xmlns:a16="http://schemas.microsoft.com/office/drawing/2014/main" id="{79B2B6F1-AB8D-44A1-A0BF-69D51E72396D}"/>
                  </a:ext>
                </a:extLst>
              </p:cNvPr>
              <p:cNvSpPr/>
              <p:nvPr/>
            </p:nvSpPr>
            <p:spPr>
              <a:xfrm>
                <a:off x="3275276" y="2641380"/>
                <a:ext cx="715619" cy="705678"/>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7" name="Picture 16">
                <a:extLst>
                  <a:ext uri="{FF2B5EF4-FFF2-40B4-BE49-F238E27FC236}">
                    <a16:creationId xmlns:a16="http://schemas.microsoft.com/office/drawing/2014/main" id="{BBC5F2D4-B969-45A4-879F-AF3545118F97}"/>
                  </a:ext>
                </a:extLst>
              </p:cNvPr>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a:off x="3442254" y="2782387"/>
                <a:ext cx="381664" cy="477079"/>
              </a:xfrm>
              <a:prstGeom prst="rect">
                <a:avLst/>
              </a:prstGeom>
            </p:spPr>
          </p:pic>
          <p:cxnSp>
            <p:nvCxnSpPr>
              <p:cNvPr id="18" name="Straight Connector 17">
                <a:extLst>
                  <a:ext uri="{FF2B5EF4-FFF2-40B4-BE49-F238E27FC236}">
                    <a16:creationId xmlns:a16="http://schemas.microsoft.com/office/drawing/2014/main" id="{F9A3D743-2C7F-4576-A900-C08727FD236E}"/>
                  </a:ext>
                </a:extLst>
              </p:cNvPr>
              <p:cNvCxnSpPr>
                <a:cxnSpLocks/>
              </p:cNvCxnSpPr>
              <p:nvPr/>
            </p:nvCxnSpPr>
            <p:spPr>
              <a:xfrm flipH="1">
                <a:off x="202173" y="924339"/>
                <a:ext cx="13757" cy="2084165"/>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CB5CAEB8-400C-4F0C-B66E-5F543B1DA200}"/>
                  </a:ext>
                </a:extLst>
              </p:cNvPr>
              <p:cNvCxnSpPr>
                <a:cxnSpLocks/>
              </p:cNvCxnSpPr>
              <p:nvPr/>
            </p:nvCxnSpPr>
            <p:spPr>
              <a:xfrm>
                <a:off x="208051" y="1388763"/>
                <a:ext cx="139575" cy="9537"/>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E95361B5-6C27-4D5B-96D6-A1A2B9860F38}"/>
                  </a:ext>
                </a:extLst>
              </p:cNvPr>
              <p:cNvCxnSpPr>
                <a:cxnSpLocks/>
              </p:cNvCxnSpPr>
              <p:nvPr/>
            </p:nvCxnSpPr>
            <p:spPr>
              <a:xfrm>
                <a:off x="213259" y="3008504"/>
                <a:ext cx="145280"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E158D7DD-7E4C-4B22-A7F1-36043F64ED89}"/>
                  </a:ext>
                </a:extLst>
              </p:cNvPr>
              <p:cNvCxnSpPr>
                <a:cxnSpLocks/>
              </p:cNvCxnSpPr>
              <p:nvPr/>
            </p:nvCxnSpPr>
            <p:spPr>
              <a:xfrm>
                <a:off x="3088379" y="924339"/>
                <a:ext cx="0" cy="2073890"/>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EC4D911C-E0B0-4834-AC46-AA52A5937EA0}"/>
                  </a:ext>
                </a:extLst>
              </p:cNvPr>
              <p:cNvCxnSpPr>
                <a:cxnSpLocks/>
              </p:cNvCxnSpPr>
              <p:nvPr/>
            </p:nvCxnSpPr>
            <p:spPr>
              <a:xfrm>
                <a:off x="3627780" y="924339"/>
                <a:ext cx="2477036" cy="0"/>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C3AA6CE6-02AC-46B6-895D-5C53808AF0E6}"/>
                  </a:ext>
                </a:extLst>
              </p:cNvPr>
              <p:cNvCxnSpPr>
                <a:cxnSpLocks/>
              </p:cNvCxnSpPr>
              <p:nvPr/>
            </p:nvCxnSpPr>
            <p:spPr>
              <a:xfrm>
                <a:off x="6104816" y="924339"/>
                <a:ext cx="0" cy="1281305"/>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id="{C3F9F4ED-A8FC-4D20-AC25-26BFCFDE151D}"/>
                  </a:ext>
                </a:extLst>
              </p:cNvPr>
              <p:cNvCxnSpPr>
                <a:cxnSpLocks/>
              </p:cNvCxnSpPr>
              <p:nvPr/>
            </p:nvCxnSpPr>
            <p:spPr>
              <a:xfrm>
                <a:off x="6117240" y="1426744"/>
                <a:ext cx="128143"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9" name="Straight Arrow Connector 28">
                <a:extLst>
                  <a:ext uri="{FF2B5EF4-FFF2-40B4-BE49-F238E27FC236}">
                    <a16:creationId xmlns:a16="http://schemas.microsoft.com/office/drawing/2014/main" id="{D30A9657-387F-4209-8577-073A191C17B2}"/>
                  </a:ext>
                </a:extLst>
              </p:cNvPr>
              <p:cNvCxnSpPr>
                <a:cxnSpLocks/>
              </p:cNvCxnSpPr>
              <p:nvPr/>
            </p:nvCxnSpPr>
            <p:spPr>
              <a:xfrm>
                <a:off x="6117240" y="2202874"/>
                <a:ext cx="141097"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30" name="TextBox 29">
                <a:extLst>
                  <a:ext uri="{FF2B5EF4-FFF2-40B4-BE49-F238E27FC236}">
                    <a16:creationId xmlns:a16="http://schemas.microsoft.com/office/drawing/2014/main" id="{ADF7ECFC-AB8B-4FB3-A6C9-D023B76EFE93}"/>
                  </a:ext>
                </a:extLst>
              </p:cNvPr>
              <p:cNvSpPr txBox="1"/>
              <p:nvPr/>
            </p:nvSpPr>
            <p:spPr>
              <a:xfrm>
                <a:off x="6516286" y="1092752"/>
                <a:ext cx="2379613" cy="594467"/>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100" b="1" dirty="0">
                    <a:solidFill>
                      <a:schemeClr val="bg1"/>
                    </a:solidFill>
                  </a:rPr>
                  <a:t>Karen Puente</a:t>
                </a:r>
              </a:p>
              <a:p>
                <a:r>
                  <a:rPr lang="en-US" sz="1100" b="1" dirty="0">
                    <a:solidFill>
                      <a:schemeClr val="bg1"/>
                    </a:solidFill>
                  </a:rPr>
                  <a:t>                 </a:t>
                </a:r>
                <a:r>
                  <a:rPr lang="en-US" sz="900" b="1" dirty="0">
                    <a:solidFill>
                      <a:schemeClr val="bg1"/>
                    </a:solidFill>
                  </a:rPr>
                  <a:t>Designer, </a:t>
                </a:r>
                <a:r>
                  <a:rPr lang="en-US" sz="500" b="1" dirty="0">
                    <a:solidFill>
                      <a:schemeClr val="bg1"/>
                    </a:solidFill>
                  </a:rPr>
                  <a:t>PIIT MTY MEX</a:t>
                </a:r>
              </a:p>
              <a:p>
                <a:r>
                  <a:rPr lang="en-US" sz="900" dirty="0">
                    <a:solidFill>
                      <a:schemeClr val="bg1"/>
                    </a:solidFill>
                  </a:rPr>
                  <a:t>                     </a:t>
                </a:r>
                <a:r>
                  <a:rPr lang="en-US" sz="700" dirty="0">
                    <a:solidFill>
                      <a:schemeClr val="bg1"/>
                    </a:solidFill>
                  </a:rPr>
                  <a:t>Rev Eng / Design 2D 3D</a:t>
                </a:r>
              </a:p>
            </p:txBody>
          </p:sp>
          <p:sp>
            <p:nvSpPr>
              <p:cNvPr id="31" name="Oval 30">
                <a:extLst>
                  <a:ext uri="{FF2B5EF4-FFF2-40B4-BE49-F238E27FC236}">
                    <a16:creationId xmlns:a16="http://schemas.microsoft.com/office/drawing/2014/main" id="{5B54A8C2-80CE-4D55-ADE6-DD361CC76290}"/>
                  </a:ext>
                </a:extLst>
              </p:cNvPr>
              <p:cNvSpPr/>
              <p:nvPr/>
            </p:nvSpPr>
            <p:spPr>
              <a:xfrm>
                <a:off x="6251196" y="1071231"/>
                <a:ext cx="715619" cy="705678"/>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32" name="Picture 31">
                <a:extLst>
                  <a:ext uri="{FF2B5EF4-FFF2-40B4-BE49-F238E27FC236}">
                    <a16:creationId xmlns:a16="http://schemas.microsoft.com/office/drawing/2014/main" id="{C676D53C-3593-4887-9A67-D9DA01AE12A3}"/>
                  </a:ext>
                </a:extLst>
              </p:cNvPr>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a:off x="6418174" y="1212238"/>
                <a:ext cx="381664" cy="477079"/>
              </a:xfrm>
              <a:prstGeom prst="rect">
                <a:avLst/>
              </a:prstGeom>
            </p:spPr>
          </p:pic>
          <p:sp>
            <p:nvSpPr>
              <p:cNvPr id="33" name="TextBox 32">
                <a:extLst>
                  <a:ext uri="{FF2B5EF4-FFF2-40B4-BE49-F238E27FC236}">
                    <a16:creationId xmlns:a16="http://schemas.microsoft.com/office/drawing/2014/main" id="{0FCF87DA-39A1-4606-9803-7DA1C6633DB3}"/>
                  </a:ext>
                </a:extLst>
              </p:cNvPr>
              <p:cNvSpPr txBox="1"/>
              <p:nvPr/>
            </p:nvSpPr>
            <p:spPr>
              <a:xfrm>
                <a:off x="6504978" y="1860800"/>
                <a:ext cx="2384251" cy="56475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100" b="1" dirty="0">
                    <a:solidFill>
                      <a:schemeClr val="bg1"/>
                    </a:solidFill>
                  </a:rPr>
                  <a:t>Hector Corpus</a:t>
                </a:r>
              </a:p>
              <a:p>
                <a:r>
                  <a:rPr lang="en-US" sz="1100" b="1" dirty="0">
                    <a:solidFill>
                      <a:schemeClr val="bg1"/>
                    </a:solidFill>
                  </a:rPr>
                  <a:t>                  </a:t>
                </a:r>
                <a:r>
                  <a:rPr lang="en-US" sz="900" b="1" dirty="0">
                    <a:solidFill>
                      <a:schemeClr val="bg1"/>
                    </a:solidFill>
                  </a:rPr>
                  <a:t>Mechanical Drafter, </a:t>
                </a:r>
                <a:r>
                  <a:rPr lang="en-US" sz="500" b="1" dirty="0">
                    <a:solidFill>
                      <a:schemeClr val="bg1"/>
                    </a:solidFill>
                  </a:rPr>
                  <a:t>PIIT  MTY MEX                                </a:t>
                </a:r>
                <a:r>
                  <a:rPr lang="en-US" sz="700" dirty="0">
                    <a:solidFill>
                      <a:schemeClr val="bg1"/>
                    </a:solidFill>
                  </a:rPr>
                  <a:t>Design 2D 3D / Geomagic ctrl</a:t>
                </a:r>
              </a:p>
            </p:txBody>
          </p:sp>
          <p:sp>
            <p:nvSpPr>
              <p:cNvPr id="34" name="Oval 33">
                <a:extLst>
                  <a:ext uri="{FF2B5EF4-FFF2-40B4-BE49-F238E27FC236}">
                    <a16:creationId xmlns:a16="http://schemas.microsoft.com/office/drawing/2014/main" id="{447C02F5-B148-43B0-B4D6-934FD3592082}"/>
                  </a:ext>
                </a:extLst>
              </p:cNvPr>
              <p:cNvSpPr/>
              <p:nvPr/>
            </p:nvSpPr>
            <p:spPr>
              <a:xfrm>
                <a:off x="6246561" y="1846514"/>
                <a:ext cx="715619" cy="705678"/>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35" name="Picture 34">
                <a:extLst>
                  <a:ext uri="{FF2B5EF4-FFF2-40B4-BE49-F238E27FC236}">
                    <a16:creationId xmlns:a16="http://schemas.microsoft.com/office/drawing/2014/main" id="{A5E33070-163A-4F45-931B-BD7009AA733A}"/>
                  </a:ext>
                </a:extLst>
              </p:cNvPr>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a:off x="6413539" y="1987521"/>
                <a:ext cx="381664" cy="477079"/>
              </a:xfrm>
              <a:prstGeom prst="rect">
                <a:avLst/>
              </a:prstGeom>
            </p:spPr>
          </p:pic>
          <p:sp>
            <p:nvSpPr>
              <p:cNvPr id="36" name="TextBox 35">
                <a:extLst>
                  <a:ext uri="{FF2B5EF4-FFF2-40B4-BE49-F238E27FC236}">
                    <a16:creationId xmlns:a16="http://schemas.microsoft.com/office/drawing/2014/main" id="{68E7D583-4FB5-49BB-82B1-ACCE424A3C64}"/>
                  </a:ext>
                </a:extLst>
              </p:cNvPr>
              <p:cNvSpPr txBox="1"/>
              <p:nvPr/>
            </p:nvSpPr>
            <p:spPr>
              <a:xfrm>
                <a:off x="616959" y="1099802"/>
                <a:ext cx="2281443" cy="56475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100" b="1" dirty="0">
                    <a:solidFill>
                      <a:schemeClr val="bg1"/>
                    </a:solidFill>
                  </a:rPr>
                  <a:t>Karla Sauceda</a:t>
                </a:r>
              </a:p>
              <a:p>
                <a:r>
                  <a:rPr lang="en-US" sz="1100" b="1" dirty="0">
                    <a:solidFill>
                      <a:schemeClr val="bg1"/>
                    </a:solidFill>
                  </a:rPr>
                  <a:t>               </a:t>
                </a:r>
                <a:r>
                  <a:rPr lang="en-US" sz="700" b="1" dirty="0">
                    <a:solidFill>
                      <a:schemeClr val="bg1"/>
                    </a:solidFill>
                  </a:rPr>
                  <a:t> </a:t>
                </a:r>
                <a:r>
                  <a:rPr lang="en-US" sz="800" b="1" dirty="0">
                    <a:solidFill>
                      <a:schemeClr val="bg1"/>
                    </a:solidFill>
                  </a:rPr>
                  <a:t>Elec- Mech Engr</a:t>
                </a:r>
                <a:r>
                  <a:rPr lang="en-US" sz="700" b="1" dirty="0">
                    <a:solidFill>
                      <a:schemeClr val="bg1"/>
                    </a:solidFill>
                  </a:rPr>
                  <a:t>, </a:t>
                </a:r>
                <a:r>
                  <a:rPr lang="en-US" sz="500" b="1" dirty="0">
                    <a:solidFill>
                      <a:schemeClr val="bg1"/>
                    </a:solidFill>
                  </a:rPr>
                  <a:t>PIIT MTY MEX                    </a:t>
                </a:r>
                <a:r>
                  <a:rPr lang="en-US" sz="700" dirty="0">
                    <a:solidFill>
                      <a:schemeClr val="bg1"/>
                    </a:solidFill>
                  </a:rPr>
                  <a:t>P                     lastics/QVE -COS</a:t>
                </a:r>
                <a:endParaRPr lang="en-US" sz="900" dirty="0">
                  <a:solidFill>
                    <a:schemeClr val="bg1"/>
                  </a:solidFill>
                </a:endParaRPr>
              </a:p>
            </p:txBody>
          </p:sp>
          <p:sp>
            <p:nvSpPr>
              <p:cNvPr id="37" name="Oval 36">
                <a:extLst>
                  <a:ext uri="{FF2B5EF4-FFF2-40B4-BE49-F238E27FC236}">
                    <a16:creationId xmlns:a16="http://schemas.microsoft.com/office/drawing/2014/main" id="{C43AA9A7-6D5F-4109-8E94-500EE18E785B}"/>
                  </a:ext>
                </a:extLst>
              </p:cNvPr>
              <p:cNvSpPr/>
              <p:nvPr/>
            </p:nvSpPr>
            <p:spPr>
              <a:xfrm>
                <a:off x="358539" y="1085516"/>
                <a:ext cx="715619" cy="705678"/>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38" name="Picture 37">
                <a:extLst>
                  <a:ext uri="{FF2B5EF4-FFF2-40B4-BE49-F238E27FC236}">
                    <a16:creationId xmlns:a16="http://schemas.microsoft.com/office/drawing/2014/main" id="{7C6D48E3-A62A-40DA-B1DE-3BCA9A1FC4E8}"/>
                  </a:ext>
                </a:extLst>
              </p:cNvPr>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a:off x="525517" y="1226523"/>
                <a:ext cx="381664" cy="477079"/>
              </a:xfrm>
              <a:prstGeom prst="rect">
                <a:avLst/>
              </a:prstGeom>
            </p:spPr>
          </p:pic>
          <p:sp>
            <p:nvSpPr>
              <p:cNvPr id="39" name="TextBox 38">
                <a:extLst>
                  <a:ext uri="{FF2B5EF4-FFF2-40B4-BE49-F238E27FC236}">
                    <a16:creationId xmlns:a16="http://schemas.microsoft.com/office/drawing/2014/main" id="{5ABC88DE-52D0-4AAF-8C0B-74A05A02B01F}"/>
                  </a:ext>
                </a:extLst>
              </p:cNvPr>
              <p:cNvSpPr txBox="1"/>
              <p:nvPr/>
            </p:nvSpPr>
            <p:spPr>
              <a:xfrm>
                <a:off x="3693326" y="1077168"/>
                <a:ext cx="2267559" cy="653777"/>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600" b="1" dirty="0">
                    <a:solidFill>
                      <a:schemeClr val="bg1"/>
                    </a:solidFill>
                  </a:rPr>
                  <a:t>         </a:t>
                </a:r>
                <a:r>
                  <a:rPr lang="en-US" sz="1100" b="1" dirty="0">
                    <a:solidFill>
                      <a:schemeClr val="bg1"/>
                    </a:solidFill>
                  </a:rPr>
                  <a:t>Jorge Chacon</a:t>
                </a:r>
              </a:p>
              <a:p>
                <a:r>
                  <a:rPr lang="en-US" sz="1100" b="1" dirty="0">
                    <a:solidFill>
                      <a:schemeClr val="bg1"/>
                    </a:solidFill>
                  </a:rPr>
                  <a:t>              </a:t>
                </a:r>
                <a:r>
                  <a:rPr lang="en-US" sz="900" b="1" dirty="0">
                    <a:solidFill>
                      <a:schemeClr val="bg1"/>
                    </a:solidFill>
                  </a:rPr>
                  <a:t>Senior Designer, </a:t>
                </a:r>
                <a:r>
                  <a:rPr lang="en-US" sz="500" b="1" dirty="0">
                    <a:solidFill>
                      <a:schemeClr val="bg1"/>
                    </a:solidFill>
                  </a:rPr>
                  <a:t>PIIT MTY MEX</a:t>
                </a:r>
              </a:p>
              <a:p>
                <a:r>
                  <a:rPr lang="en-US" sz="1100" dirty="0">
                    <a:solidFill>
                      <a:schemeClr val="bg1"/>
                    </a:solidFill>
                  </a:rPr>
                  <a:t>              </a:t>
                </a:r>
                <a:r>
                  <a:rPr lang="en-US" sz="700" dirty="0">
                    <a:solidFill>
                      <a:schemeClr val="bg1"/>
                    </a:solidFill>
                  </a:rPr>
                  <a:t>Design 2D 3D/Rev Eng/QVE</a:t>
                </a:r>
              </a:p>
            </p:txBody>
          </p:sp>
          <p:sp>
            <p:nvSpPr>
              <p:cNvPr id="40" name="Oval 39">
                <a:extLst>
                  <a:ext uri="{FF2B5EF4-FFF2-40B4-BE49-F238E27FC236}">
                    <a16:creationId xmlns:a16="http://schemas.microsoft.com/office/drawing/2014/main" id="{E83BF970-89A7-405A-879A-65E265EC5865}"/>
                  </a:ext>
                </a:extLst>
              </p:cNvPr>
              <p:cNvSpPr/>
              <p:nvPr/>
            </p:nvSpPr>
            <p:spPr>
              <a:xfrm>
                <a:off x="353904" y="1860799"/>
                <a:ext cx="715619" cy="705678"/>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41" name="Picture 40">
                <a:extLst>
                  <a:ext uri="{FF2B5EF4-FFF2-40B4-BE49-F238E27FC236}">
                    <a16:creationId xmlns:a16="http://schemas.microsoft.com/office/drawing/2014/main" id="{1EABBAF0-0885-4F39-8416-C41F4489DFEE}"/>
                  </a:ext>
                </a:extLst>
              </p:cNvPr>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a:off x="520882" y="2001806"/>
                <a:ext cx="381664" cy="477079"/>
              </a:xfrm>
              <a:prstGeom prst="rect">
                <a:avLst/>
              </a:prstGeom>
            </p:spPr>
          </p:pic>
          <p:sp>
            <p:nvSpPr>
              <p:cNvPr id="42" name="TextBox 41">
                <a:extLst>
                  <a:ext uri="{FF2B5EF4-FFF2-40B4-BE49-F238E27FC236}">
                    <a16:creationId xmlns:a16="http://schemas.microsoft.com/office/drawing/2014/main" id="{E0A926EE-7869-47EE-A149-3C455722960B}"/>
                  </a:ext>
                </a:extLst>
              </p:cNvPr>
              <p:cNvSpPr txBox="1"/>
              <p:nvPr/>
            </p:nvSpPr>
            <p:spPr>
              <a:xfrm>
                <a:off x="612322" y="2669953"/>
                <a:ext cx="2267558" cy="56475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100" b="1" dirty="0">
                    <a:solidFill>
                      <a:schemeClr val="bg1"/>
                    </a:solidFill>
                  </a:rPr>
                  <a:t>Liza Martinez</a:t>
                </a:r>
              </a:p>
              <a:p>
                <a:r>
                  <a:rPr lang="en-US" sz="1100" b="1" dirty="0">
                    <a:solidFill>
                      <a:schemeClr val="bg1"/>
                    </a:solidFill>
                  </a:rPr>
                  <a:t>                </a:t>
                </a:r>
                <a:r>
                  <a:rPr lang="en-US" sz="900" b="1" dirty="0">
                    <a:solidFill>
                      <a:schemeClr val="bg1"/>
                    </a:solidFill>
                  </a:rPr>
                  <a:t>Elec- Mech Engr, </a:t>
                </a:r>
                <a:r>
                  <a:rPr lang="en-US" sz="500" b="1" dirty="0">
                    <a:solidFill>
                      <a:schemeClr val="bg1"/>
                    </a:solidFill>
                  </a:rPr>
                  <a:t>PIIT MTY MEX</a:t>
                </a:r>
              </a:p>
              <a:p>
                <a:r>
                  <a:rPr lang="en-US" sz="500" b="1" dirty="0">
                    <a:solidFill>
                      <a:schemeClr val="bg1"/>
                    </a:solidFill>
                  </a:rPr>
                  <a:t>                                    </a:t>
                </a:r>
                <a:r>
                  <a:rPr lang="en-US" sz="700" dirty="0">
                    <a:solidFill>
                      <a:schemeClr val="bg1"/>
                    </a:solidFill>
                  </a:rPr>
                  <a:t>QVE-COS</a:t>
                </a:r>
              </a:p>
            </p:txBody>
          </p:sp>
          <p:sp>
            <p:nvSpPr>
              <p:cNvPr id="43" name="Oval 42">
                <a:extLst>
                  <a:ext uri="{FF2B5EF4-FFF2-40B4-BE49-F238E27FC236}">
                    <a16:creationId xmlns:a16="http://schemas.microsoft.com/office/drawing/2014/main" id="{87D2A98D-CD62-48CF-9DC4-C7DE50440EA8}"/>
                  </a:ext>
                </a:extLst>
              </p:cNvPr>
              <p:cNvSpPr/>
              <p:nvPr/>
            </p:nvSpPr>
            <p:spPr>
              <a:xfrm>
                <a:off x="353904" y="2655665"/>
                <a:ext cx="715619" cy="705678"/>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44" name="Picture 43">
                <a:extLst>
                  <a:ext uri="{FF2B5EF4-FFF2-40B4-BE49-F238E27FC236}">
                    <a16:creationId xmlns:a16="http://schemas.microsoft.com/office/drawing/2014/main" id="{D99B6A26-C085-4C5D-8AB5-959DE3C2EE66}"/>
                  </a:ext>
                </a:extLst>
              </p:cNvPr>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a:off x="520882" y="2796672"/>
                <a:ext cx="381664" cy="477079"/>
              </a:xfrm>
              <a:prstGeom prst="rect">
                <a:avLst/>
              </a:prstGeom>
            </p:spPr>
          </p:pic>
          <p:pic>
            <p:nvPicPr>
              <p:cNvPr id="45" name="Picture 44">
                <a:extLst>
                  <a:ext uri="{FF2B5EF4-FFF2-40B4-BE49-F238E27FC236}">
                    <a16:creationId xmlns:a16="http://schemas.microsoft.com/office/drawing/2014/main" id="{7C59828B-8ED9-43EB-967C-8A9050DF5A26}"/>
                  </a:ext>
                </a:extLst>
              </p:cNvPr>
              <p:cNvPicPr>
                <a:picLocks noChangeAspect="1"/>
              </p:cNvPicPr>
              <p:nvPr/>
            </p:nvPicPr>
            <p:blipFill>
              <a:blip r:embed="rId7" cstate="email">
                <a:extLst>
                  <a:ext uri="{28A0092B-C50C-407E-A947-70E740481C1C}">
                    <a14:useLocalDpi xmlns:a14="http://schemas.microsoft.com/office/drawing/2010/main" val="0"/>
                  </a:ext>
                </a:extLst>
              </a:blip>
              <a:stretch>
                <a:fillRect/>
              </a:stretch>
            </p:blipFill>
            <p:spPr>
              <a:xfrm>
                <a:off x="3211456" y="-42082"/>
                <a:ext cx="832647" cy="790961"/>
              </a:xfrm>
              <a:prstGeom prst="ellipse">
                <a:avLst/>
              </a:prstGeom>
              <a:ln w="12700" cap="rnd">
                <a:solidFill>
                  <a:schemeClr val="bg1"/>
                </a:solidFill>
                <a:prstDash val="solid"/>
              </a:ln>
              <a:effectLst/>
            </p:spPr>
          </p:pic>
          <p:pic>
            <p:nvPicPr>
              <p:cNvPr id="46" name="Picture 45">
                <a:extLst>
                  <a:ext uri="{FF2B5EF4-FFF2-40B4-BE49-F238E27FC236}">
                    <a16:creationId xmlns:a16="http://schemas.microsoft.com/office/drawing/2014/main" id="{C1CFE948-63B3-494C-9F2D-C55BB168303D}"/>
                  </a:ext>
                </a:extLst>
              </p:cNvPr>
              <p:cNvPicPr>
                <a:picLocks noChangeAspect="1"/>
              </p:cNvPicPr>
              <p:nvPr/>
            </p:nvPicPr>
            <p:blipFill>
              <a:blip r:embed="rId8" cstate="email">
                <a:extLst>
                  <a:ext uri="{28A0092B-C50C-407E-A947-70E740481C1C}">
                    <a14:useLocalDpi xmlns:a14="http://schemas.microsoft.com/office/drawing/2010/main" val="0"/>
                  </a:ext>
                </a:extLst>
              </a:blip>
              <a:stretch>
                <a:fillRect/>
              </a:stretch>
            </p:blipFill>
            <p:spPr>
              <a:xfrm>
                <a:off x="342109" y="1095816"/>
                <a:ext cx="728583" cy="728583"/>
              </a:xfrm>
              <a:prstGeom prst="ellipse">
                <a:avLst/>
              </a:prstGeom>
              <a:ln w="12700" cap="rnd">
                <a:solidFill>
                  <a:schemeClr val="bg1"/>
                </a:solidFill>
                <a:prstDash val="solid"/>
              </a:ln>
              <a:effectLst/>
            </p:spPr>
          </p:pic>
          <p:pic>
            <p:nvPicPr>
              <p:cNvPr id="47" name="Picture 46">
                <a:extLst>
                  <a:ext uri="{FF2B5EF4-FFF2-40B4-BE49-F238E27FC236}">
                    <a16:creationId xmlns:a16="http://schemas.microsoft.com/office/drawing/2014/main" id="{5F89C880-DDBA-4F9C-BFDF-AF95C8D202E6}"/>
                  </a:ext>
                </a:extLst>
              </p:cNvPr>
              <p:cNvPicPr>
                <a:picLocks noChangeAspect="1"/>
              </p:cNvPicPr>
              <p:nvPr/>
            </p:nvPicPr>
            <p:blipFill>
              <a:blip r:embed="rId9" cstate="email">
                <a:extLst>
                  <a:ext uri="{28A0092B-C50C-407E-A947-70E740481C1C}">
                    <a14:useLocalDpi xmlns:a14="http://schemas.microsoft.com/office/drawing/2010/main" val="0"/>
                  </a:ext>
                </a:extLst>
              </a:blip>
              <a:stretch>
                <a:fillRect/>
              </a:stretch>
            </p:blipFill>
            <p:spPr>
              <a:xfrm>
                <a:off x="3287233" y="1074531"/>
                <a:ext cx="706076" cy="706076"/>
              </a:xfrm>
              <a:prstGeom prst="ellipse">
                <a:avLst/>
              </a:prstGeom>
              <a:ln w="12700" cap="rnd">
                <a:solidFill>
                  <a:schemeClr val="bg1"/>
                </a:solidFill>
                <a:prstDash val="solid"/>
              </a:ln>
              <a:effectLst/>
            </p:spPr>
          </p:pic>
          <p:pic>
            <p:nvPicPr>
              <p:cNvPr id="48" name="Picture 47">
                <a:extLst>
                  <a:ext uri="{FF2B5EF4-FFF2-40B4-BE49-F238E27FC236}">
                    <a16:creationId xmlns:a16="http://schemas.microsoft.com/office/drawing/2014/main" id="{81A5E127-3254-4568-B558-EFCC96657E79}"/>
                  </a:ext>
                </a:extLst>
              </p:cNvPr>
              <p:cNvPicPr>
                <a:picLocks noChangeAspect="1"/>
              </p:cNvPicPr>
              <p:nvPr/>
            </p:nvPicPr>
            <p:blipFill>
              <a:blip r:embed="rId10" cstate="email">
                <a:extLst>
                  <a:ext uri="{28A0092B-C50C-407E-A947-70E740481C1C}">
                    <a14:useLocalDpi xmlns:a14="http://schemas.microsoft.com/office/drawing/2010/main" val="0"/>
                  </a:ext>
                </a:extLst>
              </a:blip>
              <a:stretch>
                <a:fillRect/>
              </a:stretch>
            </p:blipFill>
            <p:spPr>
              <a:xfrm>
                <a:off x="359175" y="2650367"/>
                <a:ext cx="714223" cy="714223"/>
              </a:xfrm>
              <a:prstGeom prst="ellipse">
                <a:avLst/>
              </a:prstGeom>
              <a:ln w="12700" cap="rnd">
                <a:solidFill>
                  <a:schemeClr val="bg1"/>
                </a:solidFill>
                <a:prstDash val="solid"/>
              </a:ln>
              <a:effectLst/>
            </p:spPr>
          </p:pic>
          <p:pic>
            <p:nvPicPr>
              <p:cNvPr id="49" name="Picture 48">
                <a:extLst>
                  <a:ext uri="{FF2B5EF4-FFF2-40B4-BE49-F238E27FC236}">
                    <a16:creationId xmlns:a16="http://schemas.microsoft.com/office/drawing/2014/main" id="{BD41382B-ACE6-48ED-B9D7-F447D38146D1}"/>
                  </a:ext>
                </a:extLst>
              </p:cNvPr>
              <p:cNvPicPr>
                <a:picLocks noChangeAspect="1"/>
              </p:cNvPicPr>
              <p:nvPr/>
            </p:nvPicPr>
            <p:blipFill>
              <a:blip r:embed="rId11" cstate="email">
                <a:extLst>
                  <a:ext uri="{28A0092B-C50C-407E-A947-70E740481C1C}">
                    <a14:useLocalDpi xmlns:a14="http://schemas.microsoft.com/office/drawing/2010/main" val="0"/>
                  </a:ext>
                </a:extLst>
              </a:blip>
              <a:stretch>
                <a:fillRect/>
              </a:stretch>
            </p:blipFill>
            <p:spPr>
              <a:xfrm>
                <a:off x="330054" y="1863826"/>
                <a:ext cx="719020" cy="719433"/>
              </a:xfrm>
              <a:prstGeom prst="ellipse">
                <a:avLst/>
              </a:prstGeom>
              <a:ln w="12700" cap="rnd">
                <a:solidFill>
                  <a:schemeClr val="bg1"/>
                </a:solidFill>
                <a:prstDash val="solid"/>
              </a:ln>
              <a:effectLst/>
            </p:spPr>
          </p:pic>
          <p:pic>
            <p:nvPicPr>
              <p:cNvPr id="50" name="Picture 49">
                <a:extLst>
                  <a:ext uri="{FF2B5EF4-FFF2-40B4-BE49-F238E27FC236}">
                    <a16:creationId xmlns:a16="http://schemas.microsoft.com/office/drawing/2014/main" id="{C51616FD-BA68-4EA6-8490-F9812BE3CBD9}"/>
                  </a:ext>
                </a:extLst>
              </p:cNvPr>
              <p:cNvPicPr>
                <a:picLocks noChangeAspect="1"/>
              </p:cNvPicPr>
              <p:nvPr/>
            </p:nvPicPr>
            <p:blipFill>
              <a:blip r:embed="rId12" cstate="email">
                <a:extLst>
                  <a:ext uri="{28A0092B-C50C-407E-A947-70E740481C1C}">
                    <a14:useLocalDpi xmlns:a14="http://schemas.microsoft.com/office/drawing/2010/main" val="0"/>
                  </a:ext>
                </a:extLst>
              </a:blip>
              <a:stretch>
                <a:fillRect/>
              </a:stretch>
            </p:blipFill>
            <p:spPr>
              <a:xfrm>
                <a:off x="3270051" y="1805711"/>
                <a:ext cx="741903" cy="742646"/>
              </a:xfrm>
              <a:prstGeom prst="ellipse">
                <a:avLst/>
              </a:prstGeom>
              <a:ln w="12700" cap="rnd">
                <a:solidFill>
                  <a:srgbClr val="FFFFFF"/>
                </a:solidFill>
                <a:prstDash val="solid"/>
              </a:ln>
              <a:effectLst/>
            </p:spPr>
          </p:pic>
          <p:pic>
            <p:nvPicPr>
              <p:cNvPr id="52" name="Picture 51">
                <a:extLst>
                  <a:ext uri="{FF2B5EF4-FFF2-40B4-BE49-F238E27FC236}">
                    <a16:creationId xmlns:a16="http://schemas.microsoft.com/office/drawing/2014/main" id="{885C1444-3C75-46D6-9F23-0A19161190A5}"/>
                  </a:ext>
                </a:extLst>
              </p:cNvPr>
              <p:cNvPicPr>
                <a:picLocks noChangeAspect="1"/>
              </p:cNvPicPr>
              <p:nvPr/>
            </p:nvPicPr>
            <p:blipFill>
              <a:blip r:embed="rId13" cstate="email">
                <a:extLst>
                  <a:ext uri="{28A0092B-C50C-407E-A947-70E740481C1C}">
                    <a14:useLocalDpi xmlns:a14="http://schemas.microsoft.com/office/drawing/2010/main" val="0"/>
                  </a:ext>
                </a:extLst>
              </a:blip>
              <a:stretch>
                <a:fillRect/>
              </a:stretch>
            </p:blipFill>
            <p:spPr>
              <a:xfrm>
                <a:off x="6259782" y="1072988"/>
                <a:ext cx="703843" cy="703139"/>
              </a:xfrm>
              <a:prstGeom prst="ellipse">
                <a:avLst/>
              </a:prstGeom>
              <a:ln w="12700" cap="rnd">
                <a:solidFill>
                  <a:schemeClr val="bg1"/>
                </a:solidFill>
                <a:prstDash val="solid"/>
              </a:ln>
              <a:effectLst/>
            </p:spPr>
          </p:pic>
          <p:pic>
            <p:nvPicPr>
              <p:cNvPr id="53" name="Picture 52">
                <a:extLst>
                  <a:ext uri="{FF2B5EF4-FFF2-40B4-BE49-F238E27FC236}">
                    <a16:creationId xmlns:a16="http://schemas.microsoft.com/office/drawing/2014/main" id="{12E8D669-19B8-4351-89A4-194E399D2382}"/>
                  </a:ext>
                </a:extLst>
              </p:cNvPr>
              <p:cNvPicPr>
                <a:picLocks noChangeAspect="1"/>
              </p:cNvPicPr>
              <p:nvPr/>
            </p:nvPicPr>
            <p:blipFill>
              <a:blip r:embed="rId14" cstate="email">
                <a:extLst>
                  <a:ext uri="{28A0092B-C50C-407E-A947-70E740481C1C}">
                    <a14:useLocalDpi xmlns:a14="http://schemas.microsoft.com/office/drawing/2010/main" val="0"/>
                  </a:ext>
                </a:extLst>
              </a:blip>
              <a:stretch>
                <a:fillRect/>
              </a:stretch>
            </p:blipFill>
            <p:spPr>
              <a:xfrm>
                <a:off x="6251647" y="1835549"/>
                <a:ext cx="708291" cy="707583"/>
              </a:xfrm>
              <a:prstGeom prst="ellipse">
                <a:avLst/>
              </a:prstGeom>
              <a:ln w="12700" cap="rnd">
                <a:solidFill>
                  <a:schemeClr val="bg1"/>
                </a:solidFill>
                <a:prstDash val="solid"/>
              </a:ln>
              <a:effectLst/>
            </p:spPr>
          </p:pic>
          <p:cxnSp>
            <p:nvCxnSpPr>
              <p:cNvPr id="23" name="Straight Arrow Connector 22">
                <a:extLst>
                  <a:ext uri="{FF2B5EF4-FFF2-40B4-BE49-F238E27FC236}">
                    <a16:creationId xmlns:a16="http://schemas.microsoft.com/office/drawing/2014/main" id="{B266FA2F-DE92-41D5-AF37-45920242E23F}"/>
                  </a:ext>
                </a:extLst>
              </p:cNvPr>
              <p:cNvCxnSpPr/>
              <p:nvPr/>
            </p:nvCxnSpPr>
            <p:spPr>
              <a:xfrm>
                <a:off x="3088379" y="2199479"/>
                <a:ext cx="203462" cy="2548"/>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4" name="Straight Arrow Connector 23">
                <a:extLst>
                  <a:ext uri="{FF2B5EF4-FFF2-40B4-BE49-F238E27FC236}">
                    <a16:creationId xmlns:a16="http://schemas.microsoft.com/office/drawing/2014/main" id="{710C2B3E-335F-4C7F-82D2-3C2ED128C534}"/>
                  </a:ext>
                </a:extLst>
              </p:cNvPr>
              <p:cNvCxnSpPr/>
              <p:nvPr/>
            </p:nvCxnSpPr>
            <p:spPr>
              <a:xfrm>
                <a:off x="3098573" y="1439735"/>
                <a:ext cx="203462" cy="2548"/>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AC4BB151-0211-431E-BB89-DE37D842979E}"/>
                  </a:ext>
                </a:extLst>
              </p:cNvPr>
              <p:cNvCxnSpPr>
                <a:cxnSpLocks/>
              </p:cNvCxnSpPr>
              <p:nvPr/>
            </p:nvCxnSpPr>
            <p:spPr>
              <a:xfrm>
                <a:off x="3088379" y="2999504"/>
                <a:ext cx="178343"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0" name="Straight Arrow Connector 19">
                <a:extLst>
                  <a:ext uri="{FF2B5EF4-FFF2-40B4-BE49-F238E27FC236}">
                    <a16:creationId xmlns:a16="http://schemas.microsoft.com/office/drawing/2014/main" id="{F45D824D-42C6-413B-83CD-07EE2D7282F7}"/>
                  </a:ext>
                </a:extLst>
              </p:cNvPr>
              <p:cNvCxnSpPr>
                <a:cxnSpLocks/>
              </p:cNvCxnSpPr>
              <p:nvPr/>
            </p:nvCxnSpPr>
            <p:spPr>
              <a:xfrm flipV="1">
                <a:off x="213259" y="2201901"/>
                <a:ext cx="148172"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101" name="Group 100">
              <a:extLst>
                <a:ext uri="{FF2B5EF4-FFF2-40B4-BE49-F238E27FC236}">
                  <a16:creationId xmlns:a16="http://schemas.microsoft.com/office/drawing/2014/main" id="{C137F8B3-4F78-4E07-A946-A0CD17C4E6C6}"/>
                </a:ext>
              </a:extLst>
            </p:cNvPr>
            <p:cNvGrpSpPr/>
            <p:nvPr/>
          </p:nvGrpSpPr>
          <p:grpSpPr>
            <a:xfrm>
              <a:off x="4742837" y="7733976"/>
              <a:ext cx="8906324" cy="3322568"/>
              <a:chOff x="76641" y="921321"/>
              <a:chExt cx="8906324" cy="3322568"/>
            </a:xfrm>
          </p:grpSpPr>
          <p:grpSp>
            <p:nvGrpSpPr>
              <p:cNvPr id="102" name="Group 101">
                <a:extLst>
                  <a:ext uri="{FF2B5EF4-FFF2-40B4-BE49-F238E27FC236}">
                    <a16:creationId xmlns:a16="http://schemas.microsoft.com/office/drawing/2014/main" id="{A06CD1FB-FDD4-4A1D-9F15-61C2CF8556D9}"/>
                  </a:ext>
                </a:extLst>
              </p:cNvPr>
              <p:cNvGrpSpPr/>
              <p:nvPr/>
            </p:nvGrpSpPr>
            <p:grpSpPr>
              <a:xfrm>
                <a:off x="76641" y="921322"/>
                <a:ext cx="8906324" cy="3305140"/>
                <a:chOff x="208051" y="56203"/>
                <a:chExt cx="8906324" cy="3305140"/>
              </a:xfrm>
            </p:grpSpPr>
            <p:sp>
              <p:nvSpPr>
                <p:cNvPr id="113" name="TextBox 112">
                  <a:extLst>
                    <a:ext uri="{FF2B5EF4-FFF2-40B4-BE49-F238E27FC236}">
                      <a16:creationId xmlns:a16="http://schemas.microsoft.com/office/drawing/2014/main" id="{0EE6C759-BBA6-4FB6-8D6E-6D204D978EC2}"/>
                    </a:ext>
                  </a:extLst>
                </p:cNvPr>
                <p:cNvSpPr txBox="1"/>
                <p:nvPr/>
              </p:nvSpPr>
              <p:spPr>
                <a:xfrm>
                  <a:off x="3550259" y="70488"/>
                  <a:ext cx="2324898" cy="677237"/>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Manuel Solis</a:t>
                  </a:r>
                </a:p>
                <a:p>
                  <a:r>
                    <a:rPr lang="en-US" sz="1200" b="1" dirty="0">
                      <a:solidFill>
                        <a:schemeClr val="bg1"/>
                      </a:solidFill>
                    </a:rPr>
                    <a:t>          </a:t>
                  </a:r>
                  <a:r>
                    <a:rPr lang="en-US" sz="1001" b="1" dirty="0">
                      <a:solidFill>
                        <a:schemeClr val="bg1"/>
                      </a:solidFill>
                    </a:rPr>
                    <a:t>PIIT CoS Engr Mgr, </a:t>
                  </a:r>
                  <a:r>
                    <a:rPr lang="en-US" sz="800" b="1" dirty="0">
                      <a:solidFill>
                        <a:schemeClr val="bg1"/>
                      </a:solidFill>
                    </a:rPr>
                    <a:t>MTY, MEX</a:t>
                  </a:r>
                  <a:endParaRPr lang="en-US" sz="1001" b="1" dirty="0">
                    <a:solidFill>
                      <a:schemeClr val="bg1"/>
                    </a:solidFill>
                  </a:endParaRPr>
                </a:p>
                <a:p>
                  <a:r>
                    <a:rPr lang="en-US" sz="1200" dirty="0">
                      <a:solidFill>
                        <a:schemeClr val="bg1"/>
                      </a:solidFill>
                    </a:rPr>
                    <a:t>          Prj Mgr, CoS &amp; SBO</a:t>
                  </a:r>
                  <a:endParaRPr lang="en-US" sz="1001" dirty="0">
                    <a:solidFill>
                      <a:schemeClr val="bg1"/>
                    </a:solidFill>
                  </a:endParaRPr>
                </a:p>
              </p:txBody>
            </p:sp>
            <p:sp>
              <p:nvSpPr>
                <p:cNvPr id="114" name="Oval 113">
                  <a:extLst>
                    <a:ext uri="{FF2B5EF4-FFF2-40B4-BE49-F238E27FC236}">
                      <a16:creationId xmlns:a16="http://schemas.microsoft.com/office/drawing/2014/main" id="{F5718E11-5865-410B-B526-619CEA5EB9D6}"/>
                    </a:ext>
                  </a:extLst>
                </p:cNvPr>
                <p:cNvSpPr/>
                <p:nvPr/>
              </p:nvSpPr>
              <p:spPr>
                <a:xfrm>
                  <a:off x="3291841" y="56203"/>
                  <a:ext cx="715619" cy="705678"/>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116" name="Straight Connector 115">
                  <a:extLst>
                    <a:ext uri="{FF2B5EF4-FFF2-40B4-BE49-F238E27FC236}">
                      <a16:creationId xmlns:a16="http://schemas.microsoft.com/office/drawing/2014/main" id="{582C1BFC-F133-48FA-B551-EDC7684B002F}"/>
                    </a:ext>
                  </a:extLst>
                </p:cNvPr>
                <p:cNvCxnSpPr>
                  <a:cxnSpLocks/>
                </p:cNvCxnSpPr>
                <p:nvPr/>
              </p:nvCxnSpPr>
              <p:spPr>
                <a:xfrm>
                  <a:off x="210590" y="924339"/>
                  <a:ext cx="3427130" cy="0"/>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117" name="TextBox 116">
                  <a:extLst>
                    <a:ext uri="{FF2B5EF4-FFF2-40B4-BE49-F238E27FC236}">
                      <a16:creationId xmlns:a16="http://schemas.microsoft.com/office/drawing/2014/main" id="{C707AF45-5C86-493F-8778-E4A0801B0B98}"/>
                    </a:ext>
                  </a:extLst>
                </p:cNvPr>
                <p:cNvSpPr txBox="1"/>
                <p:nvPr/>
              </p:nvSpPr>
              <p:spPr>
                <a:xfrm>
                  <a:off x="3538329" y="1085516"/>
                  <a:ext cx="2422500" cy="646587"/>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Edgar Arredondo</a:t>
                  </a:r>
                </a:p>
                <a:p>
                  <a:r>
                    <a:rPr lang="en-US" sz="1200" b="1" dirty="0">
                      <a:solidFill>
                        <a:schemeClr val="bg1"/>
                      </a:solidFill>
                    </a:rPr>
                    <a:t>           </a:t>
                  </a:r>
                  <a:r>
                    <a:rPr lang="en-US" sz="1001" b="1" dirty="0">
                      <a:solidFill>
                        <a:schemeClr val="bg1"/>
                      </a:solidFill>
                    </a:rPr>
                    <a:t>Prod Design Eng. </a:t>
                  </a:r>
                  <a:r>
                    <a:rPr lang="en-US" sz="700" b="1" dirty="0">
                      <a:solidFill>
                        <a:schemeClr val="bg1"/>
                      </a:solidFill>
                    </a:rPr>
                    <a:t>PIIT MTY, MEX</a:t>
                  </a:r>
                  <a:endParaRPr lang="en-US" sz="1001" b="1" dirty="0">
                    <a:solidFill>
                      <a:schemeClr val="bg1"/>
                    </a:solidFill>
                  </a:endParaRPr>
                </a:p>
                <a:p>
                  <a:r>
                    <a:rPr lang="en-US" sz="1001" dirty="0">
                      <a:solidFill>
                        <a:schemeClr val="bg1"/>
                      </a:solidFill>
                    </a:rPr>
                    <a:t>             CoS &amp; Core Team Member</a:t>
                  </a:r>
                </a:p>
              </p:txBody>
            </p:sp>
            <p:sp>
              <p:nvSpPr>
                <p:cNvPr id="118" name="Oval 117">
                  <a:extLst>
                    <a:ext uri="{FF2B5EF4-FFF2-40B4-BE49-F238E27FC236}">
                      <a16:creationId xmlns:a16="http://schemas.microsoft.com/office/drawing/2014/main" id="{D33D95BF-52E0-4B8E-BCF0-ED03A616ABE8}"/>
                    </a:ext>
                  </a:extLst>
                </p:cNvPr>
                <p:cNvSpPr/>
                <p:nvPr/>
              </p:nvSpPr>
              <p:spPr>
                <a:xfrm>
                  <a:off x="3279911" y="1071231"/>
                  <a:ext cx="715619" cy="705678"/>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9" name="TextBox 118">
                  <a:extLst>
                    <a:ext uri="{FF2B5EF4-FFF2-40B4-BE49-F238E27FC236}">
                      <a16:creationId xmlns:a16="http://schemas.microsoft.com/office/drawing/2014/main" id="{FD000AC4-2AA4-42BC-B966-E7B86DB9A37E}"/>
                    </a:ext>
                  </a:extLst>
                </p:cNvPr>
                <p:cNvSpPr txBox="1"/>
                <p:nvPr/>
              </p:nvSpPr>
              <p:spPr>
                <a:xfrm>
                  <a:off x="3533693" y="1860799"/>
                  <a:ext cx="2428560" cy="646587"/>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dirty="0">
                      <a:solidFill>
                        <a:schemeClr val="bg1"/>
                      </a:solidFill>
                    </a:rPr>
                    <a:t>           </a:t>
                  </a:r>
                  <a:r>
                    <a:rPr lang="en-US" sz="1200" b="1" dirty="0">
                      <a:solidFill>
                        <a:schemeClr val="bg1"/>
                      </a:solidFill>
                    </a:rPr>
                    <a:t>Manuel Peinado</a:t>
                  </a:r>
                </a:p>
                <a:p>
                  <a:r>
                    <a:rPr lang="en-US" sz="1200" b="1" dirty="0">
                      <a:solidFill>
                        <a:schemeClr val="bg1"/>
                      </a:solidFill>
                    </a:rPr>
                    <a:t>            </a:t>
                  </a:r>
                  <a:r>
                    <a:rPr lang="en-US" sz="1001" b="1" dirty="0">
                      <a:solidFill>
                        <a:schemeClr val="bg1"/>
                      </a:solidFill>
                    </a:rPr>
                    <a:t> Elec-Mech Sr Eng.</a:t>
                  </a:r>
                  <a:r>
                    <a:rPr lang="en-US" sz="700" b="1" dirty="0">
                      <a:solidFill>
                        <a:schemeClr val="bg1"/>
                      </a:solidFill>
                    </a:rPr>
                    <a:t>PIIT MTY, MEX              </a:t>
                  </a:r>
                  <a:r>
                    <a:rPr lang="en-US" sz="1001" dirty="0">
                      <a:solidFill>
                        <a:schemeClr val="bg1"/>
                      </a:solidFill>
                    </a:rPr>
                    <a:t>CoS &amp; SBO K5/K6</a:t>
                  </a:r>
                  <a:endParaRPr lang="en-US" sz="1200" dirty="0">
                    <a:solidFill>
                      <a:schemeClr val="bg1"/>
                    </a:solidFill>
                  </a:endParaRPr>
                </a:p>
              </p:txBody>
            </p:sp>
            <p:sp>
              <p:nvSpPr>
                <p:cNvPr id="120" name="Oval 119">
                  <a:extLst>
                    <a:ext uri="{FF2B5EF4-FFF2-40B4-BE49-F238E27FC236}">
                      <a16:creationId xmlns:a16="http://schemas.microsoft.com/office/drawing/2014/main" id="{AECC96B2-935D-448A-8B23-EC05F221BA2D}"/>
                    </a:ext>
                  </a:extLst>
                </p:cNvPr>
                <p:cNvSpPr/>
                <p:nvPr/>
              </p:nvSpPr>
              <p:spPr>
                <a:xfrm>
                  <a:off x="3275276" y="1846514"/>
                  <a:ext cx="715619" cy="705678"/>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1" name="TextBox 120">
                  <a:extLst>
                    <a:ext uri="{FF2B5EF4-FFF2-40B4-BE49-F238E27FC236}">
                      <a16:creationId xmlns:a16="http://schemas.microsoft.com/office/drawing/2014/main" id="{6266E455-5D87-4F27-8AB9-B520B54B19C5}"/>
                    </a:ext>
                  </a:extLst>
                </p:cNvPr>
                <p:cNvSpPr txBox="1"/>
                <p:nvPr/>
              </p:nvSpPr>
              <p:spPr>
                <a:xfrm>
                  <a:off x="3533695" y="2655664"/>
                  <a:ext cx="2427134" cy="646587"/>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Catalina Gonzalez</a:t>
                  </a:r>
                </a:p>
                <a:p>
                  <a:r>
                    <a:rPr lang="en-US" sz="1200" b="1" dirty="0">
                      <a:solidFill>
                        <a:schemeClr val="bg1"/>
                      </a:solidFill>
                    </a:rPr>
                    <a:t>            </a:t>
                  </a:r>
                  <a:r>
                    <a:rPr lang="en-US" sz="1001" b="1" dirty="0">
                      <a:solidFill>
                        <a:schemeClr val="bg1"/>
                      </a:solidFill>
                    </a:rPr>
                    <a:t> Electronic Hardware Design</a:t>
                  </a:r>
                </a:p>
                <a:p>
                  <a:r>
                    <a:rPr lang="en-US" sz="1001" b="1" dirty="0">
                      <a:solidFill>
                        <a:schemeClr val="bg1"/>
                      </a:solidFill>
                    </a:rPr>
                    <a:t>               Eng. </a:t>
                  </a:r>
                  <a:r>
                    <a:rPr lang="en-US" sz="700" b="1" dirty="0">
                      <a:solidFill>
                        <a:schemeClr val="bg1"/>
                      </a:solidFill>
                    </a:rPr>
                    <a:t>PIIT,MTY, MEX </a:t>
                  </a:r>
                  <a:r>
                    <a:rPr lang="en-US" sz="1001" dirty="0">
                      <a:solidFill>
                        <a:schemeClr val="bg1"/>
                      </a:solidFill>
                    </a:rPr>
                    <a:t>CoS</a:t>
                  </a:r>
                </a:p>
              </p:txBody>
            </p:sp>
            <p:sp>
              <p:nvSpPr>
                <p:cNvPr id="122" name="Oval 121">
                  <a:extLst>
                    <a:ext uri="{FF2B5EF4-FFF2-40B4-BE49-F238E27FC236}">
                      <a16:creationId xmlns:a16="http://schemas.microsoft.com/office/drawing/2014/main" id="{1E268F6D-72AE-4459-B300-993FF189FA00}"/>
                    </a:ext>
                  </a:extLst>
                </p:cNvPr>
                <p:cNvSpPr/>
                <p:nvPr/>
              </p:nvSpPr>
              <p:spPr>
                <a:xfrm>
                  <a:off x="3275276" y="2641380"/>
                  <a:ext cx="715619" cy="705678"/>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123" name="Straight Connector 122">
                  <a:extLst>
                    <a:ext uri="{FF2B5EF4-FFF2-40B4-BE49-F238E27FC236}">
                      <a16:creationId xmlns:a16="http://schemas.microsoft.com/office/drawing/2014/main" id="{06482234-FBD2-4C3B-8234-DB882F90FDFA}"/>
                    </a:ext>
                  </a:extLst>
                </p:cNvPr>
                <p:cNvCxnSpPr>
                  <a:cxnSpLocks/>
                </p:cNvCxnSpPr>
                <p:nvPr/>
              </p:nvCxnSpPr>
              <p:spPr>
                <a:xfrm>
                  <a:off x="208051" y="924339"/>
                  <a:ext cx="7881" cy="2075165"/>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24" name="Straight Arrow Connector 123">
                  <a:extLst>
                    <a:ext uri="{FF2B5EF4-FFF2-40B4-BE49-F238E27FC236}">
                      <a16:creationId xmlns:a16="http://schemas.microsoft.com/office/drawing/2014/main" id="{84E1254B-1419-4933-BB98-F211203B3D84}"/>
                    </a:ext>
                  </a:extLst>
                </p:cNvPr>
                <p:cNvCxnSpPr>
                  <a:cxnSpLocks/>
                </p:cNvCxnSpPr>
                <p:nvPr/>
              </p:nvCxnSpPr>
              <p:spPr>
                <a:xfrm>
                  <a:off x="208051" y="1388763"/>
                  <a:ext cx="139575" cy="9537"/>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25" name="Straight Arrow Connector 124">
                  <a:extLst>
                    <a:ext uri="{FF2B5EF4-FFF2-40B4-BE49-F238E27FC236}">
                      <a16:creationId xmlns:a16="http://schemas.microsoft.com/office/drawing/2014/main" id="{EFF15C41-8114-466E-907A-A92F5E27B64A}"/>
                    </a:ext>
                  </a:extLst>
                </p:cNvPr>
                <p:cNvCxnSpPr>
                  <a:cxnSpLocks/>
                </p:cNvCxnSpPr>
                <p:nvPr/>
              </p:nvCxnSpPr>
              <p:spPr>
                <a:xfrm flipV="1">
                  <a:off x="213259" y="2201901"/>
                  <a:ext cx="148172" cy="7488"/>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26" name="Straight Arrow Connector 125">
                  <a:extLst>
                    <a:ext uri="{FF2B5EF4-FFF2-40B4-BE49-F238E27FC236}">
                      <a16:creationId xmlns:a16="http://schemas.microsoft.com/office/drawing/2014/main" id="{9052CB87-046E-4744-AC6A-E70D50653812}"/>
                    </a:ext>
                  </a:extLst>
                </p:cNvPr>
                <p:cNvCxnSpPr>
                  <a:cxnSpLocks/>
                </p:cNvCxnSpPr>
                <p:nvPr/>
              </p:nvCxnSpPr>
              <p:spPr>
                <a:xfrm>
                  <a:off x="213259" y="3008504"/>
                  <a:ext cx="145280"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27" name="Straight Connector 126">
                  <a:extLst>
                    <a:ext uri="{FF2B5EF4-FFF2-40B4-BE49-F238E27FC236}">
                      <a16:creationId xmlns:a16="http://schemas.microsoft.com/office/drawing/2014/main" id="{38DC8B9F-5384-4736-AB50-36B2CA5D746C}"/>
                    </a:ext>
                  </a:extLst>
                </p:cNvPr>
                <p:cNvCxnSpPr>
                  <a:cxnSpLocks/>
                </p:cNvCxnSpPr>
                <p:nvPr/>
              </p:nvCxnSpPr>
              <p:spPr>
                <a:xfrm>
                  <a:off x="3088379" y="924339"/>
                  <a:ext cx="0" cy="2075165"/>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28" name="Straight Arrow Connector 127">
                  <a:extLst>
                    <a:ext uri="{FF2B5EF4-FFF2-40B4-BE49-F238E27FC236}">
                      <a16:creationId xmlns:a16="http://schemas.microsoft.com/office/drawing/2014/main" id="{B7A6A845-E56A-4951-BD67-52C5A5935DAA}"/>
                    </a:ext>
                  </a:extLst>
                </p:cNvPr>
                <p:cNvCxnSpPr>
                  <a:cxnSpLocks/>
                </p:cNvCxnSpPr>
                <p:nvPr/>
              </p:nvCxnSpPr>
              <p:spPr>
                <a:xfrm>
                  <a:off x="3088379" y="2199479"/>
                  <a:ext cx="203462" cy="2548"/>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29" name="Straight Arrow Connector 128">
                  <a:extLst>
                    <a:ext uri="{FF2B5EF4-FFF2-40B4-BE49-F238E27FC236}">
                      <a16:creationId xmlns:a16="http://schemas.microsoft.com/office/drawing/2014/main" id="{09578A1C-296B-4ABE-84E6-43E1F8421B27}"/>
                    </a:ext>
                  </a:extLst>
                </p:cNvPr>
                <p:cNvCxnSpPr/>
                <p:nvPr/>
              </p:nvCxnSpPr>
              <p:spPr>
                <a:xfrm>
                  <a:off x="3089004" y="1438626"/>
                  <a:ext cx="203462" cy="2548"/>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30" name="Straight Arrow Connector 129">
                  <a:extLst>
                    <a:ext uri="{FF2B5EF4-FFF2-40B4-BE49-F238E27FC236}">
                      <a16:creationId xmlns:a16="http://schemas.microsoft.com/office/drawing/2014/main" id="{F5FFC8EC-2789-42A9-BB5D-2D8BDF950E32}"/>
                    </a:ext>
                  </a:extLst>
                </p:cNvPr>
                <p:cNvCxnSpPr>
                  <a:cxnSpLocks/>
                </p:cNvCxnSpPr>
                <p:nvPr/>
              </p:nvCxnSpPr>
              <p:spPr>
                <a:xfrm>
                  <a:off x="3088379" y="2999504"/>
                  <a:ext cx="178343"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31" name="Straight Connector 130">
                  <a:extLst>
                    <a:ext uri="{FF2B5EF4-FFF2-40B4-BE49-F238E27FC236}">
                      <a16:creationId xmlns:a16="http://schemas.microsoft.com/office/drawing/2014/main" id="{3CCAFC85-F34F-48F1-B8B7-991571A62F54}"/>
                    </a:ext>
                  </a:extLst>
                </p:cNvPr>
                <p:cNvCxnSpPr>
                  <a:cxnSpLocks/>
                </p:cNvCxnSpPr>
                <p:nvPr/>
              </p:nvCxnSpPr>
              <p:spPr>
                <a:xfrm>
                  <a:off x="3627780" y="924339"/>
                  <a:ext cx="2468257" cy="0"/>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32" name="Straight Connector 131">
                  <a:extLst>
                    <a:ext uri="{FF2B5EF4-FFF2-40B4-BE49-F238E27FC236}">
                      <a16:creationId xmlns:a16="http://schemas.microsoft.com/office/drawing/2014/main" id="{81E34F79-EF30-4022-A21A-69A7DB895234}"/>
                    </a:ext>
                  </a:extLst>
                </p:cNvPr>
                <p:cNvCxnSpPr>
                  <a:cxnSpLocks/>
                </p:cNvCxnSpPr>
                <p:nvPr/>
              </p:nvCxnSpPr>
              <p:spPr>
                <a:xfrm flipH="1">
                  <a:off x="6101377" y="924339"/>
                  <a:ext cx="1" cy="2066043"/>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136" name="TextBox 135">
                  <a:extLst>
                    <a:ext uri="{FF2B5EF4-FFF2-40B4-BE49-F238E27FC236}">
                      <a16:creationId xmlns:a16="http://schemas.microsoft.com/office/drawing/2014/main" id="{D998CC62-4832-4173-AF6D-C2246958023D}"/>
                    </a:ext>
                  </a:extLst>
                </p:cNvPr>
                <p:cNvSpPr txBox="1"/>
                <p:nvPr/>
              </p:nvSpPr>
              <p:spPr>
                <a:xfrm>
                  <a:off x="6583823" y="1071232"/>
                  <a:ext cx="2530551" cy="646587"/>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Marco Rodriguez</a:t>
                  </a:r>
                </a:p>
                <a:p>
                  <a:r>
                    <a:rPr lang="en-US" sz="1200" b="1" dirty="0">
                      <a:solidFill>
                        <a:schemeClr val="bg1"/>
                      </a:solidFill>
                    </a:rPr>
                    <a:t>            </a:t>
                  </a:r>
                  <a:r>
                    <a:rPr lang="en-US" sz="1001" b="1" dirty="0">
                      <a:solidFill>
                        <a:schemeClr val="bg1"/>
                      </a:solidFill>
                    </a:rPr>
                    <a:t>Elec-Mech Engr, </a:t>
                  </a:r>
                  <a:r>
                    <a:rPr lang="en-US" sz="700" b="1" dirty="0">
                      <a:solidFill>
                        <a:schemeClr val="bg1"/>
                      </a:solidFill>
                    </a:rPr>
                    <a:t>PIIT MTY, MEX</a:t>
                  </a:r>
                  <a:endParaRPr lang="en-US" sz="1001" dirty="0">
                    <a:solidFill>
                      <a:schemeClr val="bg1"/>
                    </a:solidFill>
                  </a:endParaRPr>
                </a:p>
                <a:p>
                  <a:r>
                    <a:rPr lang="en-US" sz="1001" dirty="0">
                      <a:solidFill>
                        <a:schemeClr val="bg1"/>
                      </a:solidFill>
                    </a:rPr>
                    <a:t>              CoS &amp; SBO</a:t>
                  </a:r>
                </a:p>
              </p:txBody>
            </p:sp>
            <p:sp>
              <p:nvSpPr>
                <p:cNvPr id="137" name="Oval 136">
                  <a:extLst>
                    <a:ext uri="{FF2B5EF4-FFF2-40B4-BE49-F238E27FC236}">
                      <a16:creationId xmlns:a16="http://schemas.microsoft.com/office/drawing/2014/main" id="{4456629F-99C3-40C4-BC65-0D78CDA1D7F3}"/>
                    </a:ext>
                  </a:extLst>
                </p:cNvPr>
                <p:cNvSpPr/>
                <p:nvPr/>
              </p:nvSpPr>
              <p:spPr>
                <a:xfrm>
                  <a:off x="6325406" y="1056946"/>
                  <a:ext cx="715619" cy="705678"/>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8" name="TextBox 137">
                  <a:extLst>
                    <a:ext uri="{FF2B5EF4-FFF2-40B4-BE49-F238E27FC236}">
                      <a16:creationId xmlns:a16="http://schemas.microsoft.com/office/drawing/2014/main" id="{FCEC2AF8-C40C-4BB0-8D3B-E0028BCD9817}"/>
                    </a:ext>
                  </a:extLst>
                </p:cNvPr>
                <p:cNvSpPr txBox="1"/>
                <p:nvPr/>
              </p:nvSpPr>
              <p:spPr>
                <a:xfrm>
                  <a:off x="6579188" y="1846514"/>
                  <a:ext cx="2535187" cy="677237"/>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Gina Hernandez</a:t>
                  </a:r>
                </a:p>
                <a:p>
                  <a:r>
                    <a:rPr lang="en-US" sz="1200" b="1" dirty="0">
                      <a:solidFill>
                        <a:schemeClr val="bg1"/>
                      </a:solidFill>
                    </a:rPr>
                    <a:t>            </a:t>
                  </a:r>
                  <a:r>
                    <a:rPr lang="en-US" sz="1001" b="1" dirty="0">
                      <a:solidFill>
                        <a:schemeClr val="bg1"/>
                      </a:solidFill>
                    </a:rPr>
                    <a:t>Sr. Electronics Design Engr</a:t>
                  </a:r>
                  <a:endParaRPr lang="en-US" sz="1100" b="1" dirty="0">
                    <a:solidFill>
                      <a:schemeClr val="bg1"/>
                    </a:solidFill>
                  </a:endParaRPr>
                </a:p>
                <a:p>
                  <a:r>
                    <a:rPr lang="en-US" sz="1200" dirty="0">
                      <a:solidFill>
                        <a:schemeClr val="bg1"/>
                      </a:solidFill>
                    </a:rPr>
                    <a:t>            </a:t>
                  </a:r>
                  <a:r>
                    <a:rPr lang="en-US" sz="1001" dirty="0">
                      <a:solidFill>
                        <a:schemeClr val="bg1"/>
                      </a:solidFill>
                    </a:rPr>
                    <a:t>CoS &amp; QVE</a:t>
                  </a:r>
                  <a:endParaRPr lang="en-US" sz="1200" dirty="0">
                    <a:solidFill>
                      <a:schemeClr val="bg1"/>
                    </a:solidFill>
                  </a:endParaRPr>
                </a:p>
              </p:txBody>
            </p:sp>
            <p:sp>
              <p:nvSpPr>
                <p:cNvPr id="139" name="Oval 138">
                  <a:extLst>
                    <a:ext uri="{FF2B5EF4-FFF2-40B4-BE49-F238E27FC236}">
                      <a16:creationId xmlns:a16="http://schemas.microsoft.com/office/drawing/2014/main" id="{8B49DCFC-7280-4ED0-8B0E-9B49BCCB83D8}"/>
                    </a:ext>
                  </a:extLst>
                </p:cNvPr>
                <p:cNvSpPr/>
                <p:nvPr/>
              </p:nvSpPr>
              <p:spPr>
                <a:xfrm>
                  <a:off x="6320771" y="1832229"/>
                  <a:ext cx="715619" cy="705678"/>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0" name="TextBox 139">
                  <a:extLst>
                    <a:ext uri="{FF2B5EF4-FFF2-40B4-BE49-F238E27FC236}">
                      <a16:creationId xmlns:a16="http://schemas.microsoft.com/office/drawing/2014/main" id="{44E3823E-F0DE-400F-A04B-97AD4D45BD74}"/>
                    </a:ext>
                  </a:extLst>
                </p:cNvPr>
                <p:cNvSpPr txBox="1"/>
                <p:nvPr/>
              </p:nvSpPr>
              <p:spPr>
                <a:xfrm>
                  <a:off x="6579190" y="2641381"/>
                  <a:ext cx="2535185" cy="646587"/>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Barbara Martinez</a:t>
                  </a:r>
                </a:p>
                <a:p>
                  <a:r>
                    <a:rPr lang="en-US" sz="1200" b="1" dirty="0">
                      <a:solidFill>
                        <a:schemeClr val="bg1"/>
                      </a:solidFill>
                    </a:rPr>
                    <a:t>           </a:t>
                  </a:r>
                  <a:r>
                    <a:rPr lang="en-US" sz="1001" b="1" dirty="0">
                      <a:solidFill>
                        <a:schemeClr val="bg1"/>
                      </a:solidFill>
                    </a:rPr>
                    <a:t>Elec-Mech Engr, </a:t>
                  </a:r>
                  <a:r>
                    <a:rPr lang="en-US" sz="700" b="1" dirty="0">
                      <a:solidFill>
                        <a:schemeClr val="bg1"/>
                      </a:solidFill>
                    </a:rPr>
                    <a:t>PIIT MTY, MEX </a:t>
                  </a:r>
                  <a:endParaRPr lang="en-US" sz="1001" dirty="0">
                    <a:solidFill>
                      <a:schemeClr val="bg1"/>
                    </a:solidFill>
                  </a:endParaRPr>
                </a:p>
                <a:p>
                  <a:r>
                    <a:rPr lang="en-US" sz="1001" dirty="0">
                      <a:solidFill>
                        <a:schemeClr val="bg1"/>
                      </a:solidFill>
                    </a:rPr>
                    <a:t>             CoS &amp; SBO</a:t>
                  </a:r>
                </a:p>
              </p:txBody>
            </p:sp>
            <p:sp>
              <p:nvSpPr>
                <p:cNvPr id="141" name="Oval 140">
                  <a:extLst>
                    <a:ext uri="{FF2B5EF4-FFF2-40B4-BE49-F238E27FC236}">
                      <a16:creationId xmlns:a16="http://schemas.microsoft.com/office/drawing/2014/main" id="{3D332290-00DE-456E-B9F2-2D8157F82439}"/>
                    </a:ext>
                  </a:extLst>
                </p:cNvPr>
                <p:cNvSpPr/>
                <p:nvPr/>
              </p:nvSpPr>
              <p:spPr>
                <a:xfrm>
                  <a:off x="6320771" y="2627095"/>
                  <a:ext cx="715619" cy="705678"/>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2" name="TextBox 141">
                  <a:extLst>
                    <a:ext uri="{FF2B5EF4-FFF2-40B4-BE49-F238E27FC236}">
                      <a16:creationId xmlns:a16="http://schemas.microsoft.com/office/drawing/2014/main" id="{7B8C1A74-8652-44D6-B7A9-C2E9583BDB53}"/>
                    </a:ext>
                  </a:extLst>
                </p:cNvPr>
                <p:cNvSpPr txBox="1"/>
                <p:nvPr/>
              </p:nvSpPr>
              <p:spPr>
                <a:xfrm>
                  <a:off x="616957" y="1099802"/>
                  <a:ext cx="2398595" cy="615938"/>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Elena Manriquez</a:t>
                  </a:r>
                </a:p>
                <a:p>
                  <a:r>
                    <a:rPr lang="en-US" sz="1001" b="1" dirty="0">
                      <a:solidFill>
                        <a:schemeClr val="bg1"/>
                      </a:solidFill>
                    </a:rPr>
                    <a:t>             Elec-Mech Eng. </a:t>
                  </a:r>
                  <a:r>
                    <a:rPr lang="en-US" sz="700" b="1" dirty="0">
                      <a:solidFill>
                        <a:schemeClr val="bg1"/>
                      </a:solidFill>
                    </a:rPr>
                    <a:t>PIIT MTY, MEX</a:t>
                  </a:r>
                  <a:endParaRPr lang="en-US" sz="1001" b="1" dirty="0">
                    <a:solidFill>
                      <a:schemeClr val="bg1"/>
                    </a:solidFill>
                  </a:endParaRPr>
                </a:p>
                <a:p>
                  <a:r>
                    <a:rPr lang="en-US" sz="1001" dirty="0">
                      <a:solidFill>
                        <a:schemeClr val="bg1"/>
                      </a:solidFill>
                    </a:rPr>
                    <a:t>            QVE &amp; Reverse Engineering</a:t>
                  </a:r>
                </a:p>
              </p:txBody>
            </p:sp>
            <p:sp>
              <p:nvSpPr>
                <p:cNvPr id="143" name="Oval 142">
                  <a:extLst>
                    <a:ext uri="{FF2B5EF4-FFF2-40B4-BE49-F238E27FC236}">
                      <a16:creationId xmlns:a16="http://schemas.microsoft.com/office/drawing/2014/main" id="{57AFE674-E896-47E2-BFAC-D443D2751590}"/>
                    </a:ext>
                  </a:extLst>
                </p:cNvPr>
                <p:cNvSpPr/>
                <p:nvPr/>
              </p:nvSpPr>
              <p:spPr>
                <a:xfrm>
                  <a:off x="358539" y="1085516"/>
                  <a:ext cx="715619" cy="705678"/>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4" name="TextBox 143">
                  <a:extLst>
                    <a:ext uri="{FF2B5EF4-FFF2-40B4-BE49-F238E27FC236}">
                      <a16:creationId xmlns:a16="http://schemas.microsoft.com/office/drawing/2014/main" id="{516E87DA-A177-43E4-BEE5-C3A04A2F7A16}"/>
                    </a:ext>
                  </a:extLst>
                </p:cNvPr>
                <p:cNvSpPr txBox="1"/>
                <p:nvPr/>
              </p:nvSpPr>
              <p:spPr>
                <a:xfrm>
                  <a:off x="612322" y="1875084"/>
                  <a:ext cx="2403230" cy="646587"/>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Abraham de Leon</a:t>
                  </a:r>
                </a:p>
                <a:p>
                  <a:r>
                    <a:rPr lang="en-US" sz="1001" b="1" dirty="0">
                      <a:solidFill>
                        <a:schemeClr val="bg1"/>
                      </a:solidFill>
                    </a:rPr>
                    <a:t>            Mechanical Eng. </a:t>
                  </a:r>
                  <a:r>
                    <a:rPr lang="en-US" sz="700" b="1" dirty="0">
                      <a:solidFill>
                        <a:schemeClr val="bg1"/>
                      </a:solidFill>
                    </a:rPr>
                    <a:t>PIIT MTY,MEX</a:t>
                  </a:r>
                  <a:endParaRPr lang="en-US" sz="1200" b="1" dirty="0">
                    <a:solidFill>
                      <a:schemeClr val="bg1"/>
                    </a:solidFill>
                  </a:endParaRPr>
                </a:p>
                <a:p>
                  <a:r>
                    <a:rPr lang="en-US" sz="1200" dirty="0">
                      <a:solidFill>
                        <a:schemeClr val="bg1"/>
                      </a:solidFill>
                    </a:rPr>
                    <a:t>          </a:t>
                  </a:r>
                  <a:r>
                    <a:rPr lang="en-US" sz="900" dirty="0">
                      <a:solidFill>
                        <a:schemeClr val="bg1"/>
                      </a:solidFill>
                    </a:rPr>
                    <a:t>CoS-Lessons Learned, SBO K1/K2</a:t>
                  </a:r>
                  <a:endParaRPr lang="en-US" sz="800" dirty="0">
                    <a:solidFill>
                      <a:schemeClr val="bg1"/>
                    </a:solidFill>
                  </a:endParaRPr>
                </a:p>
              </p:txBody>
            </p:sp>
            <p:sp>
              <p:nvSpPr>
                <p:cNvPr id="145" name="Oval 144">
                  <a:extLst>
                    <a:ext uri="{FF2B5EF4-FFF2-40B4-BE49-F238E27FC236}">
                      <a16:creationId xmlns:a16="http://schemas.microsoft.com/office/drawing/2014/main" id="{2F080236-897A-4FCC-9029-24C9C51742EC}"/>
                    </a:ext>
                  </a:extLst>
                </p:cNvPr>
                <p:cNvSpPr/>
                <p:nvPr/>
              </p:nvSpPr>
              <p:spPr>
                <a:xfrm>
                  <a:off x="353904" y="1860799"/>
                  <a:ext cx="715619" cy="705678"/>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6" name="TextBox 145">
                  <a:extLst>
                    <a:ext uri="{FF2B5EF4-FFF2-40B4-BE49-F238E27FC236}">
                      <a16:creationId xmlns:a16="http://schemas.microsoft.com/office/drawing/2014/main" id="{34F6B962-87B3-4C33-BC52-227335D96289}"/>
                    </a:ext>
                  </a:extLst>
                </p:cNvPr>
                <p:cNvSpPr txBox="1"/>
                <p:nvPr/>
              </p:nvSpPr>
              <p:spPr>
                <a:xfrm>
                  <a:off x="612322" y="2669951"/>
                  <a:ext cx="2403230" cy="646587"/>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Alejandra Garza</a:t>
                  </a:r>
                </a:p>
                <a:p>
                  <a:r>
                    <a:rPr lang="en-US" sz="1200" b="1" dirty="0">
                      <a:solidFill>
                        <a:schemeClr val="bg1"/>
                      </a:solidFill>
                    </a:rPr>
                    <a:t>          </a:t>
                  </a:r>
                  <a:r>
                    <a:rPr lang="en-US" sz="1001" b="1" dirty="0">
                      <a:solidFill>
                        <a:schemeClr val="bg1"/>
                      </a:solidFill>
                    </a:rPr>
                    <a:t> Elec-Mech Eng. </a:t>
                  </a:r>
                  <a:r>
                    <a:rPr lang="en-US" sz="700" b="1" dirty="0">
                      <a:solidFill>
                        <a:schemeClr val="bg1"/>
                      </a:solidFill>
                    </a:rPr>
                    <a:t>PIIT MTY, MEX</a:t>
                  </a:r>
                  <a:endParaRPr lang="en-US" sz="1200" b="1" dirty="0">
                    <a:solidFill>
                      <a:schemeClr val="bg1"/>
                    </a:solidFill>
                  </a:endParaRPr>
                </a:p>
                <a:p>
                  <a:r>
                    <a:rPr lang="en-US" sz="1001" dirty="0">
                      <a:solidFill>
                        <a:schemeClr val="bg1"/>
                      </a:solidFill>
                    </a:rPr>
                    <a:t>             CoS &amp; SBO P1</a:t>
                  </a:r>
                  <a:endParaRPr lang="en-US" sz="1200" dirty="0">
                    <a:solidFill>
                      <a:schemeClr val="bg1"/>
                    </a:solidFill>
                  </a:endParaRPr>
                </a:p>
              </p:txBody>
            </p:sp>
            <p:sp>
              <p:nvSpPr>
                <p:cNvPr id="147" name="Oval 146">
                  <a:extLst>
                    <a:ext uri="{FF2B5EF4-FFF2-40B4-BE49-F238E27FC236}">
                      <a16:creationId xmlns:a16="http://schemas.microsoft.com/office/drawing/2014/main" id="{F60C15B9-E549-41B1-889D-2D87CF459CF5}"/>
                    </a:ext>
                  </a:extLst>
                </p:cNvPr>
                <p:cNvSpPr/>
                <p:nvPr/>
              </p:nvSpPr>
              <p:spPr>
                <a:xfrm>
                  <a:off x="353904" y="2655665"/>
                  <a:ext cx="715619" cy="705678"/>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135" name="Straight Arrow Connector 134">
                  <a:extLst>
                    <a:ext uri="{FF2B5EF4-FFF2-40B4-BE49-F238E27FC236}">
                      <a16:creationId xmlns:a16="http://schemas.microsoft.com/office/drawing/2014/main" id="{8ECB44BC-718C-4EFE-A848-923F4DADD61D}"/>
                    </a:ext>
                  </a:extLst>
                </p:cNvPr>
                <p:cNvCxnSpPr>
                  <a:cxnSpLocks/>
                </p:cNvCxnSpPr>
                <p:nvPr/>
              </p:nvCxnSpPr>
              <p:spPr>
                <a:xfrm>
                  <a:off x="6108991" y="2990382"/>
                  <a:ext cx="224734"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33" name="Straight Arrow Connector 132">
                  <a:extLst>
                    <a:ext uri="{FF2B5EF4-FFF2-40B4-BE49-F238E27FC236}">
                      <a16:creationId xmlns:a16="http://schemas.microsoft.com/office/drawing/2014/main" id="{E3B42B7F-2257-4536-B80B-B898B702AA22}"/>
                    </a:ext>
                  </a:extLst>
                </p:cNvPr>
                <p:cNvCxnSpPr>
                  <a:cxnSpLocks/>
                </p:cNvCxnSpPr>
                <p:nvPr/>
              </p:nvCxnSpPr>
              <p:spPr>
                <a:xfrm>
                  <a:off x="6096037" y="1426744"/>
                  <a:ext cx="224734"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34" name="Straight Arrow Connector 133">
                  <a:extLst>
                    <a:ext uri="{FF2B5EF4-FFF2-40B4-BE49-F238E27FC236}">
                      <a16:creationId xmlns:a16="http://schemas.microsoft.com/office/drawing/2014/main" id="{99B101CE-64CF-4964-B915-BD0E38EAD230}"/>
                    </a:ext>
                  </a:extLst>
                </p:cNvPr>
                <p:cNvCxnSpPr>
                  <a:cxnSpLocks/>
                </p:cNvCxnSpPr>
                <p:nvPr/>
              </p:nvCxnSpPr>
              <p:spPr>
                <a:xfrm>
                  <a:off x="6108991" y="2202874"/>
                  <a:ext cx="224734"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grpSp>
          <p:pic>
            <p:nvPicPr>
              <p:cNvPr id="103" name="Picture 2" descr="https://spiceportal.schneider-electric.com/image/user_male_portrait?img_id=1552269&amp;img_id_token=EYV7RZM0euT2TqeeQV1BJPoqPn4%3D&amp;t=1527604378224">
                <a:extLst>
                  <a:ext uri="{FF2B5EF4-FFF2-40B4-BE49-F238E27FC236}">
                    <a16:creationId xmlns:a16="http://schemas.microsoft.com/office/drawing/2014/main" id="{85B17B63-B33F-40F0-AB64-5EE2B861CB6B}"/>
                  </a:ext>
                </a:extLst>
              </p:cNvPr>
              <p:cNvPicPr>
                <a:picLocks noChangeAspect="1" noChangeArrowheads="1"/>
              </p:cNvPicPr>
              <p:nvPr/>
            </p:nvPicPr>
            <p:blipFill>
              <a:blip r:embed="rId15" cstate="email">
                <a:extLst>
                  <a:ext uri="{28A0092B-C50C-407E-A947-70E740481C1C}">
                    <a14:useLocalDpi xmlns:a14="http://schemas.microsoft.com/office/drawing/2010/main" val="0"/>
                  </a:ext>
                </a:extLst>
              </a:blip>
              <a:srcRect/>
              <a:stretch>
                <a:fillRect/>
              </a:stretch>
            </p:blipFill>
            <p:spPr bwMode="auto">
              <a:xfrm>
                <a:off x="213642" y="1959563"/>
                <a:ext cx="711607" cy="687691"/>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pic>
            <p:nvPicPr>
              <p:cNvPr id="105" name="Picture 6" descr="https://spiceportal.schneider-electric.com/image/user_male_portrait?img_id=25721486&amp;img_id_token=lPG50iAdDbmY6MqBPwFwUnTzbtM%3D&amp;t=1527604770432">
                <a:extLst>
                  <a:ext uri="{FF2B5EF4-FFF2-40B4-BE49-F238E27FC236}">
                    <a16:creationId xmlns:a16="http://schemas.microsoft.com/office/drawing/2014/main" id="{FB72C7AC-C1D6-4751-BBCE-58428FCC73EE}"/>
                  </a:ext>
                </a:extLst>
              </p:cNvPr>
              <p:cNvPicPr>
                <a:picLocks noChangeAspect="1" noChangeArrowheads="1"/>
              </p:cNvPicPr>
              <p:nvPr/>
            </p:nvPicPr>
            <p:blipFill>
              <a:blip r:embed="rId16" cstate="email">
                <a:extLst>
                  <a:ext uri="{28A0092B-C50C-407E-A947-70E740481C1C}">
                    <a14:useLocalDpi xmlns:a14="http://schemas.microsoft.com/office/drawing/2010/main" val="0"/>
                  </a:ext>
                </a:extLst>
              </a:blip>
              <a:srcRect/>
              <a:stretch>
                <a:fillRect/>
              </a:stretch>
            </p:blipFill>
            <p:spPr bwMode="auto">
              <a:xfrm>
                <a:off x="218424" y="3534580"/>
                <a:ext cx="716242" cy="709309"/>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pic>
            <p:nvPicPr>
              <p:cNvPr id="106" name="Picture 8" descr="https://spiceportal.schneider-electric.com/image/user_male_portrait?img_id=20737027&amp;img_id_token=MRaUl7w9WasVSKkxCxCEMJt7fEc%3D&amp;t=1527605065496">
                <a:extLst>
                  <a:ext uri="{FF2B5EF4-FFF2-40B4-BE49-F238E27FC236}">
                    <a16:creationId xmlns:a16="http://schemas.microsoft.com/office/drawing/2014/main" id="{1BE28B05-9218-4387-B57E-E648895E1D07}"/>
                  </a:ext>
                </a:extLst>
              </p:cNvPr>
              <p:cNvPicPr>
                <a:picLocks noChangeAspect="1" noChangeArrowheads="1"/>
              </p:cNvPicPr>
              <p:nvPr/>
            </p:nvPicPr>
            <p:blipFill>
              <a:blip r:embed="rId17" cstate="email">
                <a:extLst>
                  <a:ext uri="{28A0092B-C50C-407E-A947-70E740481C1C}">
                    <a14:useLocalDpi xmlns:a14="http://schemas.microsoft.com/office/drawing/2010/main" val="0"/>
                  </a:ext>
                </a:extLst>
              </a:blip>
              <a:srcRect/>
              <a:stretch>
                <a:fillRect/>
              </a:stretch>
            </p:blipFill>
            <p:spPr bwMode="auto">
              <a:xfrm>
                <a:off x="3168801" y="921321"/>
                <a:ext cx="715619" cy="705679"/>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pic>
            <p:nvPicPr>
              <p:cNvPr id="107" name="Picture 10" descr="https://spiceportal.schneider-electric.com/image/user_male_portrait?img_id=18690613&amp;img_id_token=eGsNHff4JXqA%2B4%2Bo10UDDhJEdAc%3D&amp;t=1527603760361">
                <a:extLst>
                  <a:ext uri="{FF2B5EF4-FFF2-40B4-BE49-F238E27FC236}">
                    <a16:creationId xmlns:a16="http://schemas.microsoft.com/office/drawing/2014/main" id="{8D04701B-3A89-451B-8E79-08E8C34AAD78}"/>
                  </a:ext>
                </a:extLst>
              </p:cNvPr>
              <p:cNvPicPr>
                <a:picLocks noChangeAspect="1" noChangeArrowheads="1"/>
              </p:cNvPicPr>
              <p:nvPr/>
            </p:nvPicPr>
            <p:blipFill>
              <a:blip r:embed="rId18" cstate="email">
                <a:extLst>
                  <a:ext uri="{28A0092B-C50C-407E-A947-70E740481C1C}">
                    <a14:useLocalDpi xmlns:a14="http://schemas.microsoft.com/office/drawing/2010/main" val="0"/>
                  </a:ext>
                </a:extLst>
              </a:blip>
              <a:srcRect/>
              <a:stretch>
                <a:fillRect/>
              </a:stretch>
            </p:blipFill>
            <p:spPr bwMode="auto">
              <a:xfrm>
                <a:off x="3147877" y="1950458"/>
                <a:ext cx="699055" cy="695277"/>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pic>
            <p:nvPicPr>
              <p:cNvPr id="108" name="Picture 12" descr="https://spiceportal.schneider-electric.com/image/user_male_portrait?img_id=21091224&amp;img_id_token=9VrBL1dcQ7HrLQQuo%2B%2B45X2CHes%3D&amp;t=1527605746334">
                <a:extLst>
                  <a:ext uri="{FF2B5EF4-FFF2-40B4-BE49-F238E27FC236}">
                    <a16:creationId xmlns:a16="http://schemas.microsoft.com/office/drawing/2014/main" id="{5E9AF5E1-A2C2-448D-A707-C564D132845F}"/>
                  </a:ext>
                </a:extLst>
              </p:cNvPr>
              <p:cNvPicPr>
                <a:picLocks noChangeAspect="1" noChangeArrowheads="1"/>
              </p:cNvPicPr>
              <p:nvPr/>
            </p:nvPicPr>
            <p:blipFill>
              <a:blip r:embed="rId19" cstate="email">
                <a:extLst>
                  <a:ext uri="{28A0092B-C50C-407E-A947-70E740481C1C}">
                    <a14:useLocalDpi xmlns:a14="http://schemas.microsoft.com/office/drawing/2010/main" val="0"/>
                  </a:ext>
                </a:extLst>
              </a:blip>
              <a:srcRect/>
              <a:stretch>
                <a:fillRect/>
              </a:stretch>
            </p:blipFill>
            <p:spPr bwMode="auto">
              <a:xfrm>
                <a:off x="3154202" y="2722036"/>
                <a:ext cx="715619" cy="695275"/>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pic>
            <p:nvPicPr>
              <p:cNvPr id="109" name="Picture 14" descr="https://spiceportal.schneider-electric.com/image/user_male_portrait?img_id=20815907&amp;img_id_token=XUYTrP95blK6nrHd3tPjjT3a6dM%3D&amp;t=1527605852025">
                <a:extLst>
                  <a:ext uri="{FF2B5EF4-FFF2-40B4-BE49-F238E27FC236}">
                    <a16:creationId xmlns:a16="http://schemas.microsoft.com/office/drawing/2014/main" id="{33D368D3-C3EB-4FBD-AB3C-2AD3C9F85810}"/>
                  </a:ext>
                </a:extLst>
              </p:cNvPr>
              <p:cNvPicPr>
                <a:picLocks noChangeAspect="1" noChangeArrowheads="1"/>
              </p:cNvPicPr>
              <p:nvPr/>
            </p:nvPicPr>
            <p:blipFill>
              <a:blip r:embed="rId20" cstate="email">
                <a:extLst>
                  <a:ext uri="{28A0092B-C50C-407E-A947-70E740481C1C}">
                    <a14:useLocalDpi xmlns:a14="http://schemas.microsoft.com/office/drawing/2010/main" val="0"/>
                  </a:ext>
                </a:extLst>
              </a:blip>
              <a:srcRect/>
              <a:stretch>
                <a:fillRect/>
              </a:stretch>
            </p:blipFill>
            <p:spPr bwMode="auto">
              <a:xfrm>
                <a:off x="3148961" y="3506499"/>
                <a:ext cx="716559" cy="705679"/>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pic>
            <p:nvPicPr>
              <p:cNvPr id="110" name="Picture 16" descr="https://spiceportal.schneider-electric.com/image/user_male_portrait?img_id=25381189&amp;img_id_token=e5JSgvHUKuTOeDDum95I33%2FfKSk%3D&amp;t=1527605956338">
                <a:extLst>
                  <a:ext uri="{FF2B5EF4-FFF2-40B4-BE49-F238E27FC236}">
                    <a16:creationId xmlns:a16="http://schemas.microsoft.com/office/drawing/2014/main" id="{A7250162-1B9F-4028-9D1D-42004D4D2FE3}"/>
                  </a:ext>
                </a:extLst>
              </p:cNvPr>
              <p:cNvPicPr>
                <a:picLocks noChangeAspect="1" noChangeArrowheads="1"/>
              </p:cNvPicPr>
              <p:nvPr/>
            </p:nvPicPr>
            <p:blipFill>
              <a:blip r:embed="rId21" cstate="email">
                <a:extLst>
                  <a:ext uri="{28A0092B-C50C-407E-A947-70E740481C1C}">
                    <a14:useLocalDpi xmlns:a14="http://schemas.microsoft.com/office/drawing/2010/main" val="0"/>
                  </a:ext>
                </a:extLst>
              </a:blip>
              <a:srcRect/>
              <a:stretch>
                <a:fillRect/>
              </a:stretch>
            </p:blipFill>
            <p:spPr bwMode="auto">
              <a:xfrm>
                <a:off x="6184287" y="1928517"/>
                <a:ext cx="711935" cy="692714"/>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pic>
            <p:nvPicPr>
              <p:cNvPr id="111" name="Picture 18" descr="https://spiceportal.schneider-electric.com/image/user_male_portrait?img_id=25729509&amp;img_id_token=onfNhex86%2BtsgtgEAZPvnubEy4g%3D&amp;t=1527606355783">
                <a:extLst>
                  <a:ext uri="{FF2B5EF4-FFF2-40B4-BE49-F238E27FC236}">
                    <a16:creationId xmlns:a16="http://schemas.microsoft.com/office/drawing/2014/main" id="{3563B49D-7876-495E-8F75-B3106E630752}"/>
                  </a:ext>
                </a:extLst>
              </p:cNvPr>
              <p:cNvPicPr>
                <a:picLocks noChangeAspect="1" noChangeArrowheads="1"/>
              </p:cNvPicPr>
              <p:nvPr/>
            </p:nvPicPr>
            <p:blipFill rotWithShape="1">
              <a:blip r:embed="rId22" cstate="email">
                <a:extLst>
                  <a:ext uri="{28A0092B-C50C-407E-A947-70E740481C1C}">
                    <a14:useLocalDpi xmlns:a14="http://schemas.microsoft.com/office/drawing/2010/main" val="0"/>
                  </a:ext>
                </a:extLst>
              </a:blip>
              <a:srcRect l="31924" t="24901" r="23576" b="27902"/>
              <a:stretch/>
            </p:blipFill>
            <p:spPr bwMode="auto">
              <a:xfrm>
                <a:off x="6180919" y="2701293"/>
                <a:ext cx="732501" cy="701733"/>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pic>
            <p:nvPicPr>
              <p:cNvPr id="112" name="Picture 20" descr="https://spiceportal.schneider-electric.com/image/user_male_portrait?img_id=28687256&amp;img_id_token=uW0Lvsl47eJBDLzbFuXlzVdJ2fk%3D&amp;t=1527606461861">
                <a:extLst>
                  <a:ext uri="{FF2B5EF4-FFF2-40B4-BE49-F238E27FC236}">
                    <a16:creationId xmlns:a16="http://schemas.microsoft.com/office/drawing/2014/main" id="{17145ADC-B852-48F9-B024-964D13944619}"/>
                  </a:ext>
                </a:extLst>
              </p:cNvPr>
              <p:cNvPicPr>
                <a:picLocks noChangeAspect="1" noChangeArrowheads="1"/>
              </p:cNvPicPr>
              <p:nvPr/>
            </p:nvPicPr>
            <p:blipFill>
              <a:blip r:embed="rId23" cstate="email">
                <a:extLst>
                  <a:ext uri="{28A0092B-C50C-407E-A947-70E740481C1C}">
                    <a14:useLocalDpi xmlns:a14="http://schemas.microsoft.com/office/drawing/2010/main" val="0"/>
                  </a:ext>
                </a:extLst>
              </a:blip>
              <a:srcRect/>
              <a:stretch>
                <a:fillRect/>
              </a:stretch>
            </p:blipFill>
            <p:spPr bwMode="auto">
              <a:xfrm>
                <a:off x="6191317" y="3495185"/>
                <a:ext cx="702665" cy="697528"/>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grpSp>
        <p:cxnSp>
          <p:nvCxnSpPr>
            <p:cNvPr id="148" name="Straight Arrow Connector 147">
              <a:extLst>
                <a:ext uri="{FF2B5EF4-FFF2-40B4-BE49-F238E27FC236}">
                  <a16:creationId xmlns:a16="http://schemas.microsoft.com/office/drawing/2014/main" id="{6A14E4C1-5BC3-4060-B6F6-E695E5801A01}"/>
                </a:ext>
              </a:extLst>
            </p:cNvPr>
            <p:cNvCxnSpPr>
              <a:cxnSpLocks/>
              <a:stCxn id="113" idx="3"/>
              <a:endCxn id="45" idx="2"/>
            </p:cNvCxnSpPr>
            <p:nvPr/>
          </p:nvCxnSpPr>
          <p:spPr>
            <a:xfrm flipV="1">
              <a:off x="10409943" y="8079359"/>
              <a:ext cx="6926890" cy="0"/>
            </a:xfrm>
            <a:prstGeom prst="straightConnector1">
              <a:avLst/>
            </a:prstGeom>
            <a:ln w="28575" cap="flat" cmpd="sng" algn="ctr">
              <a:solidFill>
                <a:schemeClr val="bg1">
                  <a:lumMod val="65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grpSp>
        <p:nvGrpSpPr>
          <p:cNvPr id="155" name="Group 154">
            <a:extLst>
              <a:ext uri="{FF2B5EF4-FFF2-40B4-BE49-F238E27FC236}">
                <a16:creationId xmlns:a16="http://schemas.microsoft.com/office/drawing/2014/main" id="{46275606-B1E8-485B-9926-CABE0A4EA50E}"/>
              </a:ext>
            </a:extLst>
          </p:cNvPr>
          <p:cNvGrpSpPr/>
          <p:nvPr/>
        </p:nvGrpSpPr>
        <p:grpSpPr>
          <a:xfrm>
            <a:off x="20181432" y="9402950"/>
            <a:ext cx="8659618" cy="4217317"/>
            <a:chOff x="276455" y="766822"/>
            <a:chExt cx="8659618" cy="4217317"/>
          </a:xfrm>
        </p:grpSpPr>
        <p:sp>
          <p:nvSpPr>
            <p:cNvPr id="156" name="TextBox 155">
              <a:extLst>
                <a:ext uri="{FF2B5EF4-FFF2-40B4-BE49-F238E27FC236}">
                  <a16:creationId xmlns:a16="http://schemas.microsoft.com/office/drawing/2014/main" id="{D2E91047-1B4A-4F2B-AA1D-46D638402E48}"/>
                </a:ext>
              </a:extLst>
            </p:cNvPr>
            <p:cNvSpPr txBox="1"/>
            <p:nvPr/>
          </p:nvSpPr>
          <p:spPr>
            <a:xfrm>
              <a:off x="3629613" y="781107"/>
              <a:ext cx="2269515" cy="646587"/>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Ricardo Gongora</a:t>
              </a:r>
            </a:p>
            <a:p>
              <a:r>
                <a:rPr lang="en-US" sz="1001" b="1" dirty="0">
                  <a:solidFill>
                    <a:schemeClr val="bg1"/>
                  </a:solidFill>
                </a:rPr>
                <a:t>             Supplier Quality Manager</a:t>
              </a:r>
            </a:p>
            <a:p>
              <a:r>
                <a:rPr lang="en-US" sz="1200" dirty="0">
                  <a:solidFill>
                    <a:schemeClr val="bg1"/>
                  </a:solidFill>
                </a:rPr>
                <a:t>          NAM </a:t>
              </a:r>
              <a:r>
                <a:rPr lang="en-US" sz="1001" dirty="0">
                  <a:solidFill>
                    <a:schemeClr val="bg1"/>
                  </a:solidFill>
                </a:rPr>
                <a:t>Strategic Projects</a:t>
              </a:r>
            </a:p>
          </p:txBody>
        </p:sp>
        <p:cxnSp>
          <p:nvCxnSpPr>
            <p:cNvPr id="157" name="Straight Arrow Connector 156">
              <a:extLst>
                <a:ext uri="{FF2B5EF4-FFF2-40B4-BE49-F238E27FC236}">
                  <a16:creationId xmlns:a16="http://schemas.microsoft.com/office/drawing/2014/main" id="{DF687479-788F-417E-B91A-B8136677E6B1}"/>
                </a:ext>
              </a:extLst>
            </p:cNvPr>
            <p:cNvCxnSpPr>
              <a:cxnSpLocks/>
            </p:cNvCxnSpPr>
            <p:nvPr/>
          </p:nvCxnSpPr>
          <p:spPr>
            <a:xfrm>
              <a:off x="4792376" y="1470446"/>
              <a:ext cx="0" cy="161468"/>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58" name="Straight Connector 157">
              <a:extLst>
                <a:ext uri="{FF2B5EF4-FFF2-40B4-BE49-F238E27FC236}">
                  <a16:creationId xmlns:a16="http://schemas.microsoft.com/office/drawing/2014/main" id="{E5606DB1-2B6B-43B7-8C68-92BFFB0F63F2}"/>
                </a:ext>
              </a:extLst>
            </p:cNvPr>
            <p:cNvCxnSpPr>
              <a:cxnSpLocks/>
            </p:cNvCxnSpPr>
            <p:nvPr/>
          </p:nvCxnSpPr>
          <p:spPr>
            <a:xfrm>
              <a:off x="289943" y="1634958"/>
              <a:ext cx="3427130" cy="0"/>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159" name="TextBox 158">
              <a:extLst>
                <a:ext uri="{FF2B5EF4-FFF2-40B4-BE49-F238E27FC236}">
                  <a16:creationId xmlns:a16="http://schemas.microsoft.com/office/drawing/2014/main" id="{544F69BB-4009-4D9D-8D5E-BBBAE02D9284}"/>
                </a:ext>
              </a:extLst>
            </p:cNvPr>
            <p:cNvSpPr txBox="1"/>
            <p:nvPr/>
          </p:nvSpPr>
          <p:spPr>
            <a:xfrm>
              <a:off x="3628971" y="1796136"/>
              <a:ext cx="2324276" cy="646587"/>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Armando Fernandez</a:t>
              </a:r>
            </a:p>
            <a:p>
              <a:r>
                <a:rPr lang="en-US" sz="1001" b="1" dirty="0">
                  <a:solidFill>
                    <a:schemeClr val="bg1"/>
                  </a:solidFill>
                </a:rPr>
                <a:t>              Supplier Quality Engr </a:t>
              </a:r>
              <a:r>
                <a:rPr lang="en-US" sz="500" b="1" dirty="0">
                  <a:solidFill>
                    <a:schemeClr val="bg1"/>
                  </a:solidFill>
                </a:rPr>
                <a:t>MTY MEX           </a:t>
              </a:r>
            </a:p>
            <a:p>
              <a:r>
                <a:rPr lang="en-US" sz="500" b="1" dirty="0">
                  <a:solidFill>
                    <a:schemeClr val="bg1"/>
                  </a:solidFill>
                </a:rPr>
                <a:t>                       </a:t>
              </a:r>
              <a:r>
                <a:rPr lang="en-US" sz="1200" dirty="0">
                  <a:solidFill>
                    <a:schemeClr val="bg1"/>
                  </a:solidFill>
                </a:rPr>
                <a:t>  NAM </a:t>
              </a:r>
              <a:r>
                <a:rPr lang="en-US" sz="1001" dirty="0">
                  <a:solidFill>
                    <a:schemeClr val="bg1"/>
                  </a:solidFill>
                </a:rPr>
                <a:t>Strategic Projects</a:t>
              </a:r>
            </a:p>
          </p:txBody>
        </p:sp>
        <p:sp>
          <p:nvSpPr>
            <p:cNvPr id="160" name="TextBox 159">
              <a:extLst>
                <a:ext uri="{FF2B5EF4-FFF2-40B4-BE49-F238E27FC236}">
                  <a16:creationId xmlns:a16="http://schemas.microsoft.com/office/drawing/2014/main" id="{3498C4E1-F925-4063-8BF2-01C1EA28752F}"/>
                </a:ext>
              </a:extLst>
            </p:cNvPr>
            <p:cNvSpPr txBox="1"/>
            <p:nvPr/>
          </p:nvSpPr>
          <p:spPr>
            <a:xfrm>
              <a:off x="3613048" y="2571418"/>
              <a:ext cx="2318596" cy="646587"/>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Heberto Mosqueda</a:t>
              </a:r>
            </a:p>
            <a:p>
              <a:r>
                <a:rPr lang="en-US" sz="1001" b="1" dirty="0">
                  <a:solidFill>
                    <a:schemeClr val="bg1"/>
                  </a:solidFill>
                </a:rPr>
                <a:t>              Supplier Quality Engr </a:t>
              </a:r>
              <a:r>
                <a:rPr lang="en-US" sz="500" b="1" dirty="0">
                  <a:solidFill>
                    <a:schemeClr val="bg1"/>
                  </a:solidFill>
                </a:rPr>
                <a:t>MTY MEX             </a:t>
              </a:r>
            </a:p>
            <a:p>
              <a:r>
                <a:rPr lang="en-US" sz="500" b="1" dirty="0">
                  <a:solidFill>
                    <a:schemeClr val="bg1"/>
                  </a:solidFill>
                </a:rPr>
                <a:t>                        </a:t>
              </a:r>
              <a:r>
                <a:rPr lang="en-US" sz="1200" dirty="0">
                  <a:solidFill>
                    <a:schemeClr val="bg1"/>
                  </a:solidFill>
                </a:rPr>
                <a:t> NAM </a:t>
              </a:r>
              <a:r>
                <a:rPr lang="en-US" sz="1001" dirty="0">
                  <a:solidFill>
                    <a:schemeClr val="bg1"/>
                  </a:solidFill>
                </a:rPr>
                <a:t>Strategic Projects</a:t>
              </a:r>
              <a:endParaRPr lang="en-US" sz="1200" dirty="0">
                <a:solidFill>
                  <a:schemeClr val="bg1"/>
                </a:solidFill>
              </a:endParaRPr>
            </a:p>
          </p:txBody>
        </p:sp>
        <p:sp>
          <p:nvSpPr>
            <p:cNvPr id="161" name="TextBox 160">
              <a:extLst>
                <a:ext uri="{FF2B5EF4-FFF2-40B4-BE49-F238E27FC236}">
                  <a16:creationId xmlns:a16="http://schemas.microsoft.com/office/drawing/2014/main" id="{3E11E7BE-69B7-429F-85F7-A3B87556EBB4}"/>
                </a:ext>
              </a:extLst>
            </p:cNvPr>
            <p:cNvSpPr txBox="1"/>
            <p:nvPr/>
          </p:nvSpPr>
          <p:spPr>
            <a:xfrm>
              <a:off x="3613048" y="3366284"/>
              <a:ext cx="2340199" cy="646587"/>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Nayeli Diaz</a:t>
              </a:r>
            </a:p>
            <a:p>
              <a:r>
                <a:rPr lang="en-US" sz="1001" b="1" dirty="0">
                  <a:solidFill>
                    <a:schemeClr val="bg1"/>
                  </a:solidFill>
                </a:rPr>
                <a:t>              Quality Technician </a:t>
              </a:r>
              <a:r>
                <a:rPr lang="en-US" sz="500" b="1" dirty="0">
                  <a:solidFill>
                    <a:schemeClr val="bg1"/>
                  </a:solidFill>
                </a:rPr>
                <a:t>MTY MEX  </a:t>
              </a:r>
            </a:p>
            <a:p>
              <a:r>
                <a:rPr lang="en-US" sz="500" b="1" dirty="0">
                  <a:solidFill>
                    <a:schemeClr val="bg1"/>
                  </a:solidFill>
                </a:rPr>
                <a:t>                        </a:t>
              </a:r>
              <a:r>
                <a:rPr lang="en-US" sz="1200" dirty="0">
                  <a:solidFill>
                    <a:schemeClr val="bg1"/>
                  </a:solidFill>
                </a:rPr>
                <a:t> NAM </a:t>
              </a:r>
              <a:r>
                <a:rPr lang="en-US" sz="1001" dirty="0">
                  <a:solidFill>
                    <a:schemeClr val="bg1"/>
                  </a:solidFill>
                </a:rPr>
                <a:t>Strategic Projects</a:t>
              </a:r>
              <a:endParaRPr lang="en-US" sz="1200" dirty="0">
                <a:solidFill>
                  <a:schemeClr val="bg1"/>
                </a:solidFill>
              </a:endParaRPr>
            </a:p>
          </p:txBody>
        </p:sp>
        <p:cxnSp>
          <p:nvCxnSpPr>
            <p:cNvPr id="162" name="Straight Connector 161">
              <a:extLst>
                <a:ext uri="{FF2B5EF4-FFF2-40B4-BE49-F238E27FC236}">
                  <a16:creationId xmlns:a16="http://schemas.microsoft.com/office/drawing/2014/main" id="{26E2558E-6442-4D70-8CF9-528D5FEE19C2}"/>
                </a:ext>
              </a:extLst>
            </p:cNvPr>
            <p:cNvCxnSpPr>
              <a:cxnSpLocks/>
            </p:cNvCxnSpPr>
            <p:nvPr/>
          </p:nvCxnSpPr>
          <p:spPr>
            <a:xfrm flipH="1">
              <a:off x="285930" y="1634958"/>
              <a:ext cx="9354" cy="2937042"/>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63" name="Straight Arrow Connector 162">
              <a:extLst>
                <a:ext uri="{FF2B5EF4-FFF2-40B4-BE49-F238E27FC236}">
                  <a16:creationId xmlns:a16="http://schemas.microsoft.com/office/drawing/2014/main" id="{1599F928-28C9-482B-81BD-B60BF7297892}"/>
                </a:ext>
              </a:extLst>
            </p:cNvPr>
            <p:cNvCxnSpPr>
              <a:cxnSpLocks/>
              <a:endCxn id="182" idx="2"/>
            </p:cNvCxnSpPr>
            <p:nvPr/>
          </p:nvCxnSpPr>
          <p:spPr>
            <a:xfrm flipV="1">
              <a:off x="289943" y="2148592"/>
              <a:ext cx="148487"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64" name="Straight Arrow Connector 163">
              <a:extLst>
                <a:ext uri="{FF2B5EF4-FFF2-40B4-BE49-F238E27FC236}">
                  <a16:creationId xmlns:a16="http://schemas.microsoft.com/office/drawing/2014/main" id="{5FC46F6A-25E5-4E68-93E2-60AF1CA4C3EF}"/>
                </a:ext>
              </a:extLst>
            </p:cNvPr>
            <p:cNvCxnSpPr>
              <a:cxnSpLocks/>
            </p:cNvCxnSpPr>
            <p:nvPr/>
          </p:nvCxnSpPr>
          <p:spPr>
            <a:xfrm flipV="1">
              <a:off x="292612" y="2912520"/>
              <a:ext cx="148172" cy="7488"/>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65" name="Straight Arrow Connector 164">
              <a:extLst>
                <a:ext uri="{FF2B5EF4-FFF2-40B4-BE49-F238E27FC236}">
                  <a16:creationId xmlns:a16="http://schemas.microsoft.com/office/drawing/2014/main" id="{2801ECDA-F386-4751-AEF6-C5DD6F091C6F}"/>
                </a:ext>
              </a:extLst>
            </p:cNvPr>
            <p:cNvCxnSpPr>
              <a:cxnSpLocks/>
            </p:cNvCxnSpPr>
            <p:nvPr/>
          </p:nvCxnSpPr>
          <p:spPr>
            <a:xfrm>
              <a:off x="292612" y="3719123"/>
              <a:ext cx="145280"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66" name="Straight Connector 165">
              <a:extLst>
                <a:ext uri="{FF2B5EF4-FFF2-40B4-BE49-F238E27FC236}">
                  <a16:creationId xmlns:a16="http://schemas.microsoft.com/office/drawing/2014/main" id="{585BED00-1762-4516-A64C-8EEA5ABCB82D}"/>
                </a:ext>
              </a:extLst>
            </p:cNvPr>
            <p:cNvCxnSpPr>
              <a:cxnSpLocks/>
            </p:cNvCxnSpPr>
            <p:nvPr/>
          </p:nvCxnSpPr>
          <p:spPr>
            <a:xfrm>
              <a:off x="3167732" y="1634958"/>
              <a:ext cx="0" cy="2969812"/>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67" name="Straight Arrow Connector 166">
              <a:extLst>
                <a:ext uri="{FF2B5EF4-FFF2-40B4-BE49-F238E27FC236}">
                  <a16:creationId xmlns:a16="http://schemas.microsoft.com/office/drawing/2014/main" id="{4249D3B7-91CA-43D7-BD14-C7BA847DE897}"/>
                </a:ext>
              </a:extLst>
            </p:cNvPr>
            <p:cNvCxnSpPr>
              <a:cxnSpLocks/>
              <a:endCxn id="186" idx="2"/>
            </p:cNvCxnSpPr>
            <p:nvPr/>
          </p:nvCxnSpPr>
          <p:spPr>
            <a:xfrm>
              <a:off x="3181953" y="2903268"/>
              <a:ext cx="167338"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68" name="Straight Arrow Connector 167">
              <a:extLst>
                <a:ext uri="{FF2B5EF4-FFF2-40B4-BE49-F238E27FC236}">
                  <a16:creationId xmlns:a16="http://schemas.microsoft.com/office/drawing/2014/main" id="{306BB7B8-B5ED-47C8-8915-F1B1DF961534}"/>
                </a:ext>
              </a:extLst>
            </p:cNvPr>
            <p:cNvCxnSpPr>
              <a:cxnSpLocks/>
              <a:endCxn id="185" idx="2"/>
            </p:cNvCxnSpPr>
            <p:nvPr/>
          </p:nvCxnSpPr>
          <p:spPr>
            <a:xfrm flipV="1">
              <a:off x="3168357" y="2138974"/>
              <a:ext cx="185782" cy="10272"/>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69" name="Straight Arrow Connector 168">
              <a:extLst>
                <a:ext uri="{FF2B5EF4-FFF2-40B4-BE49-F238E27FC236}">
                  <a16:creationId xmlns:a16="http://schemas.microsoft.com/office/drawing/2014/main" id="{DB67B6E4-2250-4938-A50A-B04E2F3F7AE5}"/>
                </a:ext>
              </a:extLst>
            </p:cNvPr>
            <p:cNvCxnSpPr>
              <a:cxnSpLocks/>
            </p:cNvCxnSpPr>
            <p:nvPr/>
          </p:nvCxnSpPr>
          <p:spPr>
            <a:xfrm>
              <a:off x="3167732" y="3710123"/>
              <a:ext cx="178343"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70" name="Straight Connector 169">
              <a:extLst>
                <a:ext uri="{FF2B5EF4-FFF2-40B4-BE49-F238E27FC236}">
                  <a16:creationId xmlns:a16="http://schemas.microsoft.com/office/drawing/2014/main" id="{FABE6CE8-88A5-49C1-8B15-F64C9ECBFE69}"/>
                </a:ext>
              </a:extLst>
            </p:cNvPr>
            <p:cNvCxnSpPr>
              <a:cxnSpLocks/>
            </p:cNvCxnSpPr>
            <p:nvPr/>
          </p:nvCxnSpPr>
          <p:spPr>
            <a:xfrm>
              <a:off x="3707133" y="1634958"/>
              <a:ext cx="2392869" cy="0"/>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71" name="Straight Connector 170">
              <a:extLst>
                <a:ext uri="{FF2B5EF4-FFF2-40B4-BE49-F238E27FC236}">
                  <a16:creationId xmlns:a16="http://schemas.microsoft.com/office/drawing/2014/main" id="{E0E8C110-A302-49DA-9A4E-701F90EC6B08}"/>
                </a:ext>
              </a:extLst>
            </p:cNvPr>
            <p:cNvCxnSpPr>
              <a:cxnSpLocks/>
            </p:cNvCxnSpPr>
            <p:nvPr/>
          </p:nvCxnSpPr>
          <p:spPr>
            <a:xfrm flipH="1">
              <a:off x="6105342" y="1634958"/>
              <a:ext cx="1" cy="2066043"/>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72" name="Straight Arrow Connector 171">
              <a:extLst>
                <a:ext uri="{FF2B5EF4-FFF2-40B4-BE49-F238E27FC236}">
                  <a16:creationId xmlns:a16="http://schemas.microsoft.com/office/drawing/2014/main" id="{F3ECDFC2-CE12-4455-A240-8D076BD9F6DF}"/>
                </a:ext>
              </a:extLst>
            </p:cNvPr>
            <p:cNvCxnSpPr>
              <a:cxnSpLocks/>
            </p:cNvCxnSpPr>
            <p:nvPr/>
          </p:nvCxnSpPr>
          <p:spPr>
            <a:xfrm>
              <a:off x="6100002" y="2137363"/>
              <a:ext cx="224734"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175" name="TextBox 174">
              <a:extLst>
                <a:ext uri="{FF2B5EF4-FFF2-40B4-BE49-F238E27FC236}">
                  <a16:creationId xmlns:a16="http://schemas.microsoft.com/office/drawing/2014/main" id="{93A8FCF5-4ADF-479E-961B-F0D1EF6AD225}"/>
                </a:ext>
              </a:extLst>
            </p:cNvPr>
            <p:cNvSpPr txBox="1"/>
            <p:nvPr/>
          </p:nvSpPr>
          <p:spPr>
            <a:xfrm>
              <a:off x="6588968" y="1796136"/>
              <a:ext cx="2310558" cy="677237"/>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Karla Juarez</a:t>
              </a:r>
            </a:p>
            <a:p>
              <a:r>
                <a:rPr lang="en-US" sz="1200" b="1" dirty="0">
                  <a:solidFill>
                    <a:schemeClr val="bg1"/>
                  </a:solidFill>
                </a:rPr>
                <a:t>           </a:t>
              </a:r>
              <a:r>
                <a:rPr lang="en-US" sz="1001" b="1" dirty="0">
                  <a:solidFill>
                    <a:schemeClr val="bg1"/>
                  </a:solidFill>
                </a:rPr>
                <a:t>Supplier Quality Engr </a:t>
              </a:r>
              <a:r>
                <a:rPr lang="en-US" sz="500" b="1" dirty="0">
                  <a:solidFill>
                    <a:schemeClr val="bg1"/>
                  </a:solidFill>
                </a:rPr>
                <a:t>MTY MEX</a:t>
              </a:r>
            </a:p>
            <a:p>
              <a:r>
                <a:rPr lang="en-US" sz="500" b="1" dirty="0">
                  <a:solidFill>
                    <a:schemeClr val="bg1"/>
                  </a:solidFill>
                </a:rPr>
                <a:t>                           </a:t>
              </a:r>
              <a:r>
                <a:rPr lang="en-US" sz="1200" dirty="0">
                  <a:solidFill>
                    <a:schemeClr val="bg1"/>
                  </a:solidFill>
                </a:rPr>
                <a:t>NAM </a:t>
              </a:r>
              <a:r>
                <a:rPr lang="en-US" sz="1001" dirty="0">
                  <a:solidFill>
                    <a:schemeClr val="bg1"/>
                  </a:solidFill>
                </a:rPr>
                <a:t>Strategic Projects</a:t>
              </a:r>
            </a:p>
          </p:txBody>
        </p:sp>
        <p:sp>
          <p:nvSpPr>
            <p:cNvPr id="176" name="TextBox 175">
              <a:extLst>
                <a:ext uri="{FF2B5EF4-FFF2-40B4-BE49-F238E27FC236}">
                  <a16:creationId xmlns:a16="http://schemas.microsoft.com/office/drawing/2014/main" id="{F94C2FCF-2A8A-49FA-ACAA-C2FDBE39FB21}"/>
                </a:ext>
              </a:extLst>
            </p:cNvPr>
            <p:cNvSpPr txBox="1"/>
            <p:nvPr/>
          </p:nvSpPr>
          <p:spPr>
            <a:xfrm>
              <a:off x="6584332" y="2571418"/>
              <a:ext cx="2315193" cy="646587"/>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Aldo Cardenas </a:t>
              </a:r>
            </a:p>
            <a:p>
              <a:r>
                <a:rPr lang="en-US" sz="1001" b="1" dirty="0">
                  <a:solidFill>
                    <a:schemeClr val="bg1"/>
                  </a:solidFill>
                </a:rPr>
                <a:t>              Supplier Quality Engr </a:t>
              </a:r>
              <a:r>
                <a:rPr lang="en-US" sz="500" b="1" dirty="0">
                  <a:solidFill>
                    <a:schemeClr val="bg1"/>
                  </a:solidFill>
                </a:rPr>
                <a:t>MTY MEX </a:t>
              </a:r>
            </a:p>
            <a:p>
              <a:r>
                <a:rPr lang="en-US" sz="500" b="1" dirty="0">
                  <a:solidFill>
                    <a:schemeClr val="bg1"/>
                  </a:solidFill>
                </a:rPr>
                <a:t>                         </a:t>
              </a:r>
              <a:r>
                <a:rPr lang="en-US" sz="1200" dirty="0">
                  <a:solidFill>
                    <a:schemeClr val="bg1"/>
                  </a:solidFill>
                </a:rPr>
                <a:t> NAM </a:t>
              </a:r>
              <a:r>
                <a:rPr lang="en-US" sz="1001" dirty="0">
                  <a:solidFill>
                    <a:schemeClr val="bg1"/>
                  </a:solidFill>
                </a:rPr>
                <a:t>Strategic Projects</a:t>
              </a:r>
              <a:endParaRPr lang="en-US" sz="1200" dirty="0">
                <a:solidFill>
                  <a:schemeClr val="bg1"/>
                </a:solidFill>
              </a:endParaRPr>
            </a:p>
          </p:txBody>
        </p:sp>
        <p:sp>
          <p:nvSpPr>
            <p:cNvPr id="177" name="TextBox 176">
              <a:extLst>
                <a:ext uri="{FF2B5EF4-FFF2-40B4-BE49-F238E27FC236}">
                  <a16:creationId xmlns:a16="http://schemas.microsoft.com/office/drawing/2014/main" id="{7FCF3FE9-80AA-460D-8817-1CCE064BCE44}"/>
                </a:ext>
              </a:extLst>
            </p:cNvPr>
            <p:cNvSpPr txBox="1"/>
            <p:nvPr/>
          </p:nvSpPr>
          <p:spPr>
            <a:xfrm>
              <a:off x="6584332" y="3366284"/>
              <a:ext cx="2351741" cy="677237"/>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Jose Luis Luna</a:t>
              </a:r>
            </a:p>
            <a:p>
              <a:r>
                <a:rPr lang="en-US" sz="1200" b="1" dirty="0">
                  <a:solidFill>
                    <a:schemeClr val="bg1"/>
                  </a:solidFill>
                </a:rPr>
                <a:t>         </a:t>
              </a:r>
              <a:r>
                <a:rPr lang="en-US" sz="1001" b="1" dirty="0">
                  <a:solidFill>
                    <a:schemeClr val="bg1"/>
                  </a:solidFill>
                </a:rPr>
                <a:t>   Supplier Quality Engr </a:t>
              </a:r>
              <a:r>
                <a:rPr lang="en-US" sz="500" b="1" dirty="0">
                  <a:solidFill>
                    <a:schemeClr val="bg1"/>
                  </a:solidFill>
                </a:rPr>
                <a:t>TLX MEX</a:t>
              </a:r>
            </a:p>
            <a:p>
              <a:r>
                <a:rPr lang="en-US" sz="500" b="1" dirty="0">
                  <a:solidFill>
                    <a:schemeClr val="bg1"/>
                  </a:solidFill>
                </a:rPr>
                <a:t>                       </a:t>
              </a:r>
              <a:r>
                <a:rPr lang="en-US" sz="1200" dirty="0">
                  <a:solidFill>
                    <a:schemeClr val="bg1"/>
                  </a:solidFill>
                </a:rPr>
                <a:t>  NAM </a:t>
              </a:r>
              <a:r>
                <a:rPr lang="en-US" sz="1001" dirty="0">
                  <a:solidFill>
                    <a:schemeClr val="bg1"/>
                  </a:solidFill>
                </a:rPr>
                <a:t>Strategic Projects</a:t>
              </a:r>
              <a:endParaRPr lang="en-US" sz="1200" dirty="0">
                <a:solidFill>
                  <a:schemeClr val="bg1"/>
                </a:solidFill>
              </a:endParaRPr>
            </a:p>
          </p:txBody>
        </p:sp>
        <p:sp>
          <p:nvSpPr>
            <p:cNvPr id="178" name="TextBox 177">
              <a:extLst>
                <a:ext uri="{FF2B5EF4-FFF2-40B4-BE49-F238E27FC236}">
                  <a16:creationId xmlns:a16="http://schemas.microsoft.com/office/drawing/2014/main" id="{28BC43A0-ED4D-4B1A-ADE7-698511C35897}"/>
                </a:ext>
              </a:extLst>
            </p:cNvPr>
            <p:cNvSpPr txBox="1"/>
            <p:nvPr/>
          </p:nvSpPr>
          <p:spPr>
            <a:xfrm>
              <a:off x="696311" y="1810421"/>
              <a:ext cx="2304444" cy="677237"/>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Lucy Casas</a:t>
              </a:r>
            </a:p>
            <a:p>
              <a:r>
                <a:rPr lang="en-US" sz="1200" b="1" dirty="0">
                  <a:solidFill>
                    <a:schemeClr val="bg1"/>
                  </a:solidFill>
                </a:rPr>
                <a:t>            </a:t>
              </a:r>
              <a:r>
                <a:rPr lang="en-US" sz="1001" b="1" dirty="0">
                  <a:solidFill>
                    <a:schemeClr val="bg1"/>
                  </a:solidFill>
                </a:rPr>
                <a:t>Supplier Quality Engr </a:t>
              </a:r>
              <a:r>
                <a:rPr lang="en-US" sz="500" b="1" dirty="0">
                  <a:solidFill>
                    <a:schemeClr val="bg1"/>
                  </a:solidFill>
                </a:rPr>
                <a:t>MTY MEX </a:t>
              </a:r>
              <a:r>
                <a:rPr lang="en-US" sz="1001" b="1" dirty="0">
                  <a:solidFill>
                    <a:schemeClr val="bg1"/>
                  </a:solidFill>
                </a:rPr>
                <a:t>          </a:t>
              </a:r>
              <a:r>
                <a:rPr lang="en-US" sz="1200" dirty="0">
                  <a:solidFill>
                    <a:schemeClr val="bg1"/>
                  </a:solidFill>
                </a:rPr>
                <a:t>NAM </a:t>
              </a:r>
              <a:r>
                <a:rPr lang="en-US" sz="1001" dirty="0">
                  <a:solidFill>
                    <a:schemeClr val="bg1"/>
                  </a:solidFill>
                </a:rPr>
                <a:t>Strategic Projects</a:t>
              </a:r>
            </a:p>
          </p:txBody>
        </p:sp>
        <p:sp>
          <p:nvSpPr>
            <p:cNvPr id="179" name="TextBox 178">
              <a:extLst>
                <a:ext uri="{FF2B5EF4-FFF2-40B4-BE49-F238E27FC236}">
                  <a16:creationId xmlns:a16="http://schemas.microsoft.com/office/drawing/2014/main" id="{9822E4F3-D3BF-42BF-8BC6-D3F435E9F406}"/>
                </a:ext>
              </a:extLst>
            </p:cNvPr>
            <p:cNvSpPr txBox="1"/>
            <p:nvPr/>
          </p:nvSpPr>
          <p:spPr>
            <a:xfrm>
              <a:off x="691675" y="2585703"/>
              <a:ext cx="2325318" cy="646587"/>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Priscila Navarrete</a:t>
              </a:r>
            </a:p>
            <a:p>
              <a:r>
                <a:rPr lang="en-US" sz="1001" b="1" dirty="0">
                  <a:solidFill>
                    <a:schemeClr val="bg1"/>
                  </a:solidFill>
                </a:rPr>
                <a:t>              Supplier Quality Engr </a:t>
              </a:r>
              <a:r>
                <a:rPr lang="en-US" sz="500" b="1" dirty="0">
                  <a:solidFill>
                    <a:schemeClr val="bg1"/>
                  </a:solidFill>
                </a:rPr>
                <a:t>MTY ME</a:t>
              </a:r>
            </a:p>
            <a:p>
              <a:r>
                <a:rPr lang="en-US" sz="500" b="1" dirty="0">
                  <a:solidFill>
                    <a:schemeClr val="bg1"/>
                  </a:solidFill>
                </a:rPr>
                <a:t>                           </a:t>
              </a:r>
              <a:r>
                <a:rPr lang="en-US" sz="1200" dirty="0">
                  <a:solidFill>
                    <a:schemeClr val="bg1"/>
                  </a:solidFill>
                </a:rPr>
                <a:t>NAM </a:t>
              </a:r>
              <a:r>
                <a:rPr lang="en-US" sz="1001" dirty="0">
                  <a:solidFill>
                    <a:schemeClr val="bg1"/>
                  </a:solidFill>
                </a:rPr>
                <a:t>Strategic Projects</a:t>
              </a:r>
              <a:endParaRPr lang="en-US" sz="1200" dirty="0">
                <a:solidFill>
                  <a:schemeClr val="bg1"/>
                </a:solidFill>
              </a:endParaRPr>
            </a:p>
          </p:txBody>
        </p:sp>
        <p:sp>
          <p:nvSpPr>
            <p:cNvPr id="180" name="TextBox 179">
              <a:extLst>
                <a:ext uri="{FF2B5EF4-FFF2-40B4-BE49-F238E27FC236}">
                  <a16:creationId xmlns:a16="http://schemas.microsoft.com/office/drawing/2014/main" id="{2BF2661C-077B-42DB-9110-0C2668E925F8}"/>
                </a:ext>
              </a:extLst>
            </p:cNvPr>
            <p:cNvSpPr txBox="1"/>
            <p:nvPr/>
          </p:nvSpPr>
          <p:spPr>
            <a:xfrm>
              <a:off x="691675" y="3380569"/>
              <a:ext cx="2335564" cy="677237"/>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Laura Luna</a:t>
              </a:r>
            </a:p>
            <a:p>
              <a:r>
                <a:rPr lang="en-US" sz="1001" b="1" dirty="0">
                  <a:solidFill>
                    <a:schemeClr val="bg1"/>
                  </a:solidFill>
                </a:rPr>
                <a:t>              Supplier Quality Engr </a:t>
              </a:r>
              <a:r>
                <a:rPr lang="en-US" sz="500" b="1" dirty="0">
                  <a:solidFill>
                    <a:schemeClr val="bg1"/>
                  </a:solidFill>
                </a:rPr>
                <a:t>MTY MEX </a:t>
              </a:r>
              <a:r>
                <a:rPr lang="en-US" sz="1200" b="1" dirty="0">
                  <a:solidFill>
                    <a:schemeClr val="bg1"/>
                  </a:solidFill>
                </a:rPr>
                <a:t>               </a:t>
              </a:r>
            </a:p>
            <a:p>
              <a:r>
                <a:rPr lang="en-US" sz="1200" b="1" dirty="0">
                  <a:solidFill>
                    <a:schemeClr val="bg1"/>
                  </a:solidFill>
                </a:rPr>
                <a:t>           </a:t>
              </a:r>
              <a:r>
                <a:rPr lang="en-US" sz="1200" dirty="0">
                  <a:solidFill>
                    <a:schemeClr val="bg1"/>
                  </a:solidFill>
                </a:rPr>
                <a:t>NAM </a:t>
              </a:r>
              <a:r>
                <a:rPr lang="en-US" sz="1001" dirty="0">
                  <a:solidFill>
                    <a:schemeClr val="bg1"/>
                  </a:solidFill>
                </a:rPr>
                <a:t>Strategic Projects</a:t>
              </a:r>
              <a:endParaRPr lang="en-US" sz="1200" dirty="0">
                <a:solidFill>
                  <a:schemeClr val="bg1"/>
                </a:solidFill>
              </a:endParaRPr>
            </a:p>
          </p:txBody>
        </p:sp>
        <p:pic>
          <p:nvPicPr>
            <p:cNvPr id="181" name="Picture 180">
              <a:extLst>
                <a:ext uri="{FF2B5EF4-FFF2-40B4-BE49-F238E27FC236}">
                  <a16:creationId xmlns:a16="http://schemas.microsoft.com/office/drawing/2014/main" id="{91705B89-6FF5-4471-A197-7980DC84CDE0}"/>
                </a:ext>
              </a:extLst>
            </p:cNvPr>
            <p:cNvPicPr>
              <a:picLocks noChangeAspect="1"/>
            </p:cNvPicPr>
            <p:nvPr/>
          </p:nvPicPr>
          <p:blipFill>
            <a:blip r:embed="rId24" cstate="email">
              <a:extLst>
                <a:ext uri="{28A0092B-C50C-407E-A947-70E740481C1C}">
                  <a14:useLocalDpi xmlns:a14="http://schemas.microsoft.com/office/drawing/2010/main" val="0"/>
                </a:ext>
              </a:extLst>
            </a:blip>
            <a:stretch>
              <a:fillRect/>
            </a:stretch>
          </p:blipFill>
          <p:spPr>
            <a:xfrm>
              <a:off x="3381644" y="766822"/>
              <a:ext cx="706668" cy="706668"/>
            </a:xfrm>
            <a:prstGeom prst="ellipse">
              <a:avLst/>
            </a:prstGeom>
            <a:ln w="12700" cap="rnd">
              <a:solidFill>
                <a:schemeClr val="bg1"/>
              </a:solidFill>
              <a:prstDash val="solid"/>
            </a:ln>
            <a:effectLst/>
          </p:spPr>
        </p:pic>
        <p:pic>
          <p:nvPicPr>
            <p:cNvPr id="182" name="Picture 181">
              <a:extLst>
                <a:ext uri="{FF2B5EF4-FFF2-40B4-BE49-F238E27FC236}">
                  <a16:creationId xmlns:a16="http://schemas.microsoft.com/office/drawing/2014/main" id="{66F5074E-BE0B-4097-B634-62B49B064514}"/>
                </a:ext>
              </a:extLst>
            </p:cNvPr>
            <p:cNvPicPr>
              <a:picLocks noChangeAspect="1"/>
            </p:cNvPicPr>
            <p:nvPr/>
          </p:nvPicPr>
          <p:blipFill>
            <a:blip r:embed="rId25" cstate="email">
              <a:extLst>
                <a:ext uri="{28A0092B-C50C-407E-A947-70E740481C1C}">
                  <a14:useLocalDpi xmlns:a14="http://schemas.microsoft.com/office/drawing/2010/main" val="0"/>
                </a:ext>
              </a:extLst>
            </a:blip>
            <a:stretch>
              <a:fillRect/>
            </a:stretch>
          </p:blipFill>
          <p:spPr>
            <a:xfrm>
              <a:off x="438430" y="1794352"/>
              <a:ext cx="710168" cy="708480"/>
            </a:xfrm>
            <a:prstGeom prst="ellipse">
              <a:avLst/>
            </a:prstGeom>
            <a:ln w="12700" cap="rnd">
              <a:solidFill>
                <a:schemeClr val="bg1"/>
              </a:solidFill>
              <a:prstDash val="solid"/>
            </a:ln>
            <a:effectLst/>
          </p:spPr>
        </p:pic>
        <p:pic>
          <p:nvPicPr>
            <p:cNvPr id="183" name="Picture 182">
              <a:extLst>
                <a:ext uri="{FF2B5EF4-FFF2-40B4-BE49-F238E27FC236}">
                  <a16:creationId xmlns:a16="http://schemas.microsoft.com/office/drawing/2014/main" id="{DC30EEB0-A462-4952-B343-E1397A26189A}"/>
                </a:ext>
              </a:extLst>
            </p:cNvPr>
            <p:cNvPicPr>
              <a:picLocks noChangeAspect="1"/>
            </p:cNvPicPr>
            <p:nvPr/>
          </p:nvPicPr>
          <p:blipFill>
            <a:blip r:embed="rId26" cstate="email">
              <a:extLst>
                <a:ext uri="{28A0092B-C50C-407E-A947-70E740481C1C}">
                  <a14:useLocalDpi xmlns:a14="http://schemas.microsoft.com/office/drawing/2010/main" val="0"/>
                </a:ext>
              </a:extLst>
            </a:blip>
            <a:stretch>
              <a:fillRect/>
            </a:stretch>
          </p:blipFill>
          <p:spPr>
            <a:xfrm>
              <a:off x="432344" y="2572437"/>
              <a:ext cx="706994" cy="705820"/>
            </a:xfrm>
            <a:prstGeom prst="ellipse">
              <a:avLst/>
            </a:prstGeom>
            <a:ln w="12700" cap="rnd">
              <a:solidFill>
                <a:schemeClr val="bg1"/>
              </a:solidFill>
              <a:prstDash val="solid"/>
            </a:ln>
            <a:effectLst/>
          </p:spPr>
        </p:pic>
        <p:pic>
          <p:nvPicPr>
            <p:cNvPr id="184" name="Picture 183">
              <a:extLst>
                <a:ext uri="{FF2B5EF4-FFF2-40B4-BE49-F238E27FC236}">
                  <a16:creationId xmlns:a16="http://schemas.microsoft.com/office/drawing/2014/main" id="{4E84EC75-19FA-415A-8187-ABCB12A952C6}"/>
                </a:ext>
              </a:extLst>
            </p:cNvPr>
            <p:cNvPicPr>
              <a:picLocks noChangeAspect="1"/>
            </p:cNvPicPr>
            <p:nvPr/>
          </p:nvPicPr>
          <p:blipFill>
            <a:blip r:embed="rId27" cstate="email">
              <a:extLst>
                <a:ext uri="{28A0092B-C50C-407E-A947-70E740481C1C}">
                  <a14:useLocalDpi xmlns:a14="http://schemas.microsoft.com/office/drawing/2010/main" val="0"/>
                </a:ext>
              </a:extLst>
            </a:blip>
            <a:stretch>
              <a:fillRect/>
            </a:stretch>
          </p:blipFill>
          <p:spPr>
            <a:xfrm>
              <a:off x="430420" y="3339609"/>
              <a:ext cx="721898" cy="722783"/>
            </a:xfrm>
            <a:prstGeom prst="ellipse">
              <a:avLst/>
            </a:prstGeom>
            <a:ln w="12700" cap="rnd">
              <a:solidFill>
                <a:schemeClr val="bg1"/>
              </a:solidFill>
              <a:prstDash val="solid"/>
            </a:ln>
            <a:effectLst/>
          </p:spPr>
        </p:pic>
        <p:pic>
          <p:nvPicPr>
            <p:cNvPr id="185" name="Picture 184">
              <a:extLst>
                <a:ext uri="{FF2B5EF4-FFF2-40B4-BE49-F238E27FC236}">
                  <a16:creationId xmlns:a16="http://schemas.microsoft.com/office/drawing/2014/main" id="{48F61240-D5B6-465A-964E-65B05CA38EA5}"/>
                </a:ext>
              </a:extLst>
            </p:cNvPr>
            <p:cNvPicPr>
              <a:picLocks noChangeAspect="1"/>
            </p:cNvPicPr>
            <p:nvPr/>
          </p:nvPicPr>
          <p:blipFill>
            <a:blip r:embed="rId28" cstate="email">
              <a:extLst>
                <a:ext uri="{28A0092B-C50C-407E-A947-70E740481C1C}">
                  <a14:useLocalDpi xmlns:a14="http://schemas.microsoft.com/office/drawing/2010/main" val="0"/>
                </a:ext>
              </a:extLst>
            </a:blip>
            <a:stretch>
              <a:fillRect/>
            </a:stretch>
          </p:blipFill>
          <p:spPr>
            <a:xfrm>
              <a:off x="3354139" y="1777558"/>
              <a:ext cx="722831" cy="722831"/>
            </a:xfrm>
            <a:prstGeom prst="ellipse">
              <a:avLst/>
            </a:prstGeom>
            <a:ln w="12700" cap="rnd">
              <a:solidFill>
                <a:schemeClr val="bg1"/>
              </a:solidFill>
              <a:prstDash val="solid"/>
            </a:ln>
            <a:effectLst/>
          </p:spPr>
        </p:pic>
        <p:pic>
          <p:nvPicPr>
            <p:cNvPr id="186" name="Picture 185">
              <a:extLst>
                <a:ext uri="{FF2B5EF4-FFF2-40B4-BE49-F238E27FC236}">
                  <a16:creationId xmlns:a16="http://schemas.microsoft.com/office/drawing/2014/main" id="{F5A2673B-1F46-42AA-A872-55E66CFCC54B}"/>
                </a:ext>
              </a:extLst>
            </p:cNvPr>
            <p:cNvPicPr>
              <a:picLocks noChangeAspect="1"/>
            </p:cNvPicPr>
            <p:nvPr/>
          </p:nvPicPr>
          <p:blipFill>
            <a:blip r:embed="rId29" cstate="email">
              <a:extLst>
                <a:ext uri="{28A0092B-C50C-407E-A947-70E740481C1C}">
                  <a14:useLocalDpi xmlns:a14="http://schemas.microsoft.com/office/drawing/2010/main" val="0"/>
                </a:ext>
              </a:extLst>
            </a:blip>
            <a:stretch>
              <a:fillRect/>
            </a:stretch>
          </p:blipFill>
          <p:spPr>
            <a:xfrm>
              <a:off x="3349291" y="2542334"/>
              <a:ext cx="722431" cy="721868"/>
            </a:xfrm>
            <a:prstGeom prst="ellipse">
              <a:avLst/>
            </a:prstGeom>
            <a:ln w="12700" cap="rnd">
              <a:solidFill>
                <a:schemeClr val="bg1"/>
              </a:solidFill>
              <a:prstDash val="solid"/>
            </a:ln>
            <a:effectLst/>
          </p:spPr>
        </p:pic>
        <p:pic>
          <p:nvPicPr>
            <p:cNvPr id="187" name="Picture 186">
              <a:extLst>
                <a:ext uri="{FF2B5EF4-FFF2-40B4-BE49-F238E27FC236}">
                  <a16:creationId xmlns:a16="http://schemas.microsoft.com/office/drawing/2014/main" id="{59B367F8-8621-49A1-B5C0-EF0A802667BF}"/>
                </a:ext>
              </a:extLst>
            </p:cNvPr>
            <p:cNvPicPr>
              <a:picLocks noChangeAspect="1"/>
            </p:cNvPicPr>
            <p:nvPr/>
          </p:nvPicPr>
          <p:blipFill>
            <a:blip r:embed="rId30" cstate="email">
              <a:extLst>
                <a:ext uri="{28A0092B-C50C-407E-A947-70E740481C1C}">
                  <a14:useLocalDpi xmlns:a14="http://schemas.microsoft.com/office/drawing/2010/main" val="0"/>
                </a:ext>
              </a:extLst>
            </a:blip>
            <a:stretch>
              <a:fillRect/>
            </a:stretch>
          </p:blipFill>
          <p:spPr>
            <a:xfrm>
              <a:off x="3359719" y="3357395"/>
              <a:ext cx="700282" cy="700282"/>
            </a:xfrm>
            <a:prstGeom prst="ellipse">
              <a:avLst/>
            </a:prstGeom>
            <a:ln w="12700" cap="rnd">
              <a:solidFill>
                <a:schemeClr val="bg1"/>
              </a:solidFill>
              <a:prstDash val="solid"/>
            </a:ln>
            <a:effectLst/>
          </p:spPr>
        </p:pic>
        <p:pic>
          <p:nvPicPr>
            <p:cNvPr id="188" name="Picture 187">
              <a:extLst>
                <a:ext uri="{FF2B5EF4-FFF2-40B4-BE49-F238E27FC236}">
                  <a16:creationId xmlns:a16="http://schemas.microsoft.com/office/drawing/2014/main" id="{AA60333A-9174-4628-9887-400EF7C8D115}"/>
                </a:ext>
              </a:extLst>
            </p:cNvPr>
            <p:cNvPicPr>
              <a:picLocks noChangeAspect="1"/>
            </p:cNvPicPr>
            <p:nvPr/>
          </p:nvPicPr>
          <p:blipFill>
            <a:blip r:embed="rId31" cstate="email">
              <a:extLst>
                <a:ext uri="{28A0092B-C50C-407E-A947-70E740481C1C}">
                  <a14:useLocalDpi xmlns:a14="http://schemas.microsoft.com/office/drawing/2010/main" val="0"/>
                </a:ext>
              </a:extLst>
            </a:blip>
            <a:stretch>
              <a:fillRect/>
            </a:stretch>
          </p:blipFill>
          <p:spPr>
            <a:xfrm>
              <a:off x="6333143" y="1771323"/>
              <a:ext cx="718794" cy="718794"/>
            </a:xfrm>
            <a:prstGeom prst="ellipse">
              <a:avLst/>
            </a:prstGeom>
            <a:ln w="12700" cap="rnd">
              <a:solidFill>
                <a:schemeClr val="bg1"/>
              </a:solidFill>
              <a:prstDash val="solid"/>
            </a:ln>
            <a:effectLst/>
          </p:spPr>
        </p:pic>
        <p:pic>
          <p:nvPicPr>
            <p:cNvPr id="189" name="Picture 188">
              <a:extLst>
                <a:ext uri="{FF2B5EF4-FFF2-40B4-BE49-F238E27FC236}">
                  <a16:creationId xmlns:a16="http://schemas.microsoft.com/office/drawing/2014/main" id="{CFFDFC0C-8C31-4D6C-BC5D-2F303D4317A2}"/>
                </a:ext>
              </a:extLst>
            </p:cNvPr>
            <p:cNvPicPr>
              <a:picLocks noChangeAspect="1"/>
            </p:cNvPicPr>
            <p:nvPr/>
          </p:nvPicPr>
          <p:blipFill>
            <a:blip r:embed="rId32" cstate="email">
              <a:extLst>
                <a:ext uri="{28A0092B-C50C-407E-A947-70E740481C1C}">
                  <a14:useLocalDpi xmlns:a14="http://schemas.microsoft.com/office/drawing/2010/main" val="0"/>
                </a:ext>
              </a:extLst>
            </a:blip>
            <a:stretch>
              <a:fillRect/>
            </a:stretch>
          </p:blipFill>
          <p:spPr>
            <a:xfrm>
              <a:off x="6328751" y="2555991"/>
              <a:ext cx="702985" cy="702985"/>
            </a:xfrm>
            <a:prstGeom prst="ellipse">
              <a:avLst/>
            </a:prstGeom>
            <a:ln w="12700" cap="rnd">
              <a:solidFill>
                <a:schemeClr val="bg1"/>
              </a:solidFill>
              <a:prstDash val="solid"/>
            </a:ln>
            <a:effectLst/>
          </p:spPr>
        </p:pic>
        <p:pic>
          <p:nvPicPr>
            <p:cNvPr id="190" name="Picture 189">
              <a:extLst>
                <a:ext uri="{FF2B5EF4-FFF2-40B4-BE49-F238E27FC236}">
                  <a16:creationId xmlns:a16="http://schemas.microsoft.com/office/drawing/2014/main" id="{D7B93CB5-6A5A-4F30-9AB1-DF08963D147E}"/>
                </a:ext>
              </a:extLst>
            </p:cNvPr>
            <p:cNvPicPr>
              <a:picLocks noChangeAspect="1"/>
            </p:cNvPicPr>
            <p:nvPr/>
          </p:nvPicPr>
          <p:blipFill>
            <a:blip r:embed="rId33" cstate="email">
              <a:extLst>
                <a:ext uri="{28A0092B-C50C-407E-A947-70E740481C1C}">
                  <a14:useLocalDpi xmlns:a14="http://schemas.microsoft.com/office/drawing/2010/main" val="0"/>
                </a:ext>
              </a:extLst>
            </a:blip>
            <a:stretch>
              <a:fillRect/>
            </a:stretch>
          </p:blipFill>
          <p:spPr>
            <a:xfrm>
              <a:off x="6307401" y="3354403"/>
              <a:ext cx="724335" cy="724335"/>
            </a:xfrm>
            <a:prstGeom prst="ellipse">
              <a:avLst/>
            </a:prstGeom>
            <a:ln w="12700" cap="rnd">
              <a:solidFill>
                <a:schemeClr val="bg1"/>
              </a:solidFill>
              <a:prstDash val="solid"/>
            </a:ln>
            <a:effectLst/>
          </p:spPr>
        </p:pic>
        <p:cxnSp>
          <p:nvCxnSpPr>
            <p:cNvPr id="191" name="Straight Arrow Connector 190">
              <a:extLst>
                <a:ext uri="{FF2B5EF4-FFF2-40B4-BE49-F238E27FC236}">
                  <a16:creationId xmlns:a16="http://schemas.microsoft.com/office/drawing/2014/main" id="{986326AF-C55E-4717-8429-9079404E6CC3}"/>
                </a:ext>
              </a:extLst>
            </p:cNvPr>
            <p:cNvCxnSpPr>
              <a:cxnSpLocks/>
            </p:cNvCxnSpPr>
            <p:nvPr/>
          </p:nvCxnSpPr>
          <p:spPr>
            <a:xfrm>
              <a:off x="276455" y="4580668"/>
              <a:ext cx="161472"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192" name="TextBox 191">
              <a:extLst>
                <a:ext uri="{FF2B5EF4-FFF2-40B4-BE49-F238E27FC236}">
                  <a16:creationId xmlns:a16="http://schemas.microsoft.com/office/drawing/2014/main" id="{E20F9B29-63D2-4A04-92D2-EE662BC180AE}"/>
                </a:ext>
              </a:extLst>
            </p:cNvPr>
            <p:cNvSpPr txBox="1"/>
            <p:nvPr/>
          </p:nvSpPr>
          <p:spPr>
            <a:xfrm>
              <a:off x="716821" y="4266217"/>
              <a:ext cx="2310418" cy="646587"/>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Fatima Guzman</a:t>
              </a:r>
            </a:p>
            <a:p>
              <a:r>
                <a:rPr lang="en-US" sz="1001" b="1" dirty="0">
                  <a:solidFill>
                    <a:schemeClr val="bg1"/>
                  </a:solidFill>
                </a:rPr>
                <a:t>             Supplier Quality Engr </a:t>
              </a:r>
              <a:r>
                <a:rPr lang="en-US" sz="500" b="1" dirty="0">
                  <a:solidFill>
                    <a:schemeClr val="bg1"/>
                  </a:solidFill>
                </a:rPr>
                <a:t>MTY MEX      </a:t>
              </a:r>
            </a:p>
            <a:p>
              <a:r>
                <a:rPr lang="en-US" sz="500" b="1" dirty="0">
                  <a:solidFill>
                    <a:schemeClr val="bg1"/>
                  </a:solidFill>
                </a:rPr>
                <a:t>                       </a:t>
              </a:r>
              <a:r>
                <a:rPr lang="en-US" sz="1200" dirty="0">
                  <a:solidFill>
                    <a:schemeClr val="bg1"/>
                  </a:solidFill>
                </a:rPr>
                <a:t> NAM </a:t>
              </a:r>
              <a:r>
                <a:rPr lang="en-US" sz="1001" dirty="0">
                  <a:solidFill>
                    <a:schemeClr val="bg1"/>
                  </a:solidFill>
                </a:rPr>
                <a:t>Strategic Projects</a:t>
              </a:r>
              <a:endParaRPr lang="en-US" sz="1200" dirty="0">
                <a:solidFill>
                  <a:schemeClr val="bg1"/>
                </a:solidFill>
              </a:endParaRPr>
            </a:p>
          </p:txBody>
        </p:sp>
        <p:pic>
          <p:nvPicPr>
            <p:cNvPr id="193" name="Picture 192">
              <a:extLst>
                <a:ext uri="{FF2B5EF4-FFF2-40B4-BE49-F238E27FC236}">
                  <a16:creationId xmlns:a16="http://schemas.microsoft.com/office/drawing/2014/main" id="{7124DBC1-3950-4D63-81F2-2145412E4831}"/>
                </a:ext>
              </a:extLst>
            </p:cNvPr>
            <p:cNvPicPr>
              <a:picLocks noChangeAspect="1"/>
            </p:cNvPicPr>
            <p:nvPr/>
          </p:nvPicPr>
          <p:blipFill>
            <a:blip r:embed="rId34" cstate="email">
              <a:extLst>
                <a:ext uri="{28A0092B-C50C-407E-A947-70E740481C1C}">
                  <a14:useLocalDpi xmlns:a14="http://schemas.microsoft.com/office/drawing/2010/main" val="0"/>
                </a:ext>
              </a:extLst>
            </a:blip>
            <a:stretch>
              <a:fillRect/>
            </a:stretch>
          </p:blipFill>
          <p:spPr>
            <a:xfrm>
              <a:off x="432766" y="4225402"/>
              <a:ext cx="706149" cy="758737"/>
            </a:xfrm>
            <a:prstGeom prst="ellipse">
              <a:avLst/>
            </a:prstGeom>
            <a:ln w="12700" cap="rnd">
              <a:solidFill>
                <a:schemeClr val="bg1"/>
              </a:solidFill>
              <a:prstDash val="solid"/>
            </a:ln>
            <a:effectLst/>
          </p:spPr>
        </p:pic>
        <p:sp>
          <p:nvSpPr>
            <p:cNvPr id="194" name="TextBox 193">
              <a:extLst>
                <a:ext uri="{FF2B5EF4-FFF2-40B4-BE49-F238E27FC236}">
                  <a16:creationId xmlns:a16="http://schemas.microsoft.com/office/drawing/2014/main" id="{DCDAB25E-DA72-49EA-AD36-DCA27D9116E2}"/>
                </a:ext>
              </a:extLst>
            </p:cNvPr>
            <p:cNvSpPr txBox="1"/>
            <p:nvPr/>
          </p:nvSpPr>
          <p:spPr>
            <a:xfrm>
              <a:off x="3634568" y="4233446"/>
              <a:ext cx="2318679" cy="646587"/>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Raul de la Rosa</a:t>
              </a:r>
            </a:p>
            <a:p>
              <a:r>
                <a:rPr lang="en-US" sz="1001" b="1" dirty="0">
                  <a:solidFill>
                    <a:schemeClr val="bg1"/>
                  </a:solidFill>
                </a:rPr>
                <a:t>              Supplier Quality Engr </a:t>
              </a:r>
              <a:r>
                <a:rPr lang="en-US" sz="500" b="1" dirty="0">
                  <a:solidFill>
                    <a:schemeClr val="bg1"/>
                  </a:solidFill>
                </a:rPr>
                <a:t>MTY MEX  </a:t>
              </a:r>
            </a:p>
            <a:p>
              <a:r>
                <a:rPr lang="en-US" sz="500" b="1" dirty="0">
                  <a:solidFill>
                    <a:schemeClr val="bg1"/>
                  </a:solidFill>
                </a:rPr>
                <a:t>                         </a:t>
              </a:r>
              <a:r>
                <a:rPr lang="en-US" sz="1200" dirty="0">
                  <a:solidFill>
                    <a:schemeClr val="bg1"/>
                  </a:solidFill>
                </a:rPr>
                <a:t> NAM </a:t>
              </a:r>
              <a:r>
                <a:rPr lang="en-US" sz="1001" dirty="0">
                  <a:solidFill>
                    <a:schemeClr val="bg1"/>
                  </a:solidFill>
                </a:rPr>
                <a:t>Strategic Projects</a:t>
              </a:r>
              <a:endParaRPr lang="en-US" sz="1200" dirty="0">
                <a:solidFill>
                  <a:schemeClr val="bg1"/>
                </a:solidFill>
              </a:endParaRPr>
            </a:p>
          </p:txBody>
        </p:sp>
        <p:pic>
          <p:nvPicPr>
            <p:cNvPr id="195" name="Picture 194">
              <a:extLst>
                <a:ext uri="{FF2B5EF4-FFF2-40B4-BE49-F238E27FC236}">
                  <a16:creationId xmlns:a16="http://schemas.microsoft.com/office/drawing/2014/main" id="{BB4A372F-0109-478C-8963-A5852B74023F}"/>
                </a:ext>
              </a:extLst>
            </p:cNvPr>
            <p:cNvPicPr>
              <a:picLocks noChangeAspect="1"/>
            </p:cNvPicPr>
            <p:nvPr/>
          </p:nvPicPr>
          <p:blipFill>
            <a:blip r:embed="rId35" cstate="email">
              <a:extLst>
                <a:ext uri="{28A0092B-C50C-407E-A947-70E740481C1C}">
                  <a14:useLocalDpi xmlns:a14="http://schemas.microsoft.com/office/drawing/2010/main" val="0"/>
                </a:ext>
              </a:extLst>
            </a:blip>
            <a:stretch>
              <a:fillRect/>
            </a:stretch>
          </p:blipFill>
          <p:spPr>
            <a:xfrm>
              <a:off x="3404857" y="4214952"/>
              <a:ext cx="665391" cy="700282"/>
            </a:xfrm>
            <a:prstGeom prst="ellipse">
              <a:avLst/>
            </a:prstGeom>
            <a:ln w="12700" cap="rnd">
              <a:solidFill>
                <a:schemeClr val="bg1"/>
              </a:solidFill>
              <a:prstDash val="solid"/>
            </a:ln>
            <a:effectLst/>
          </p:spPr>
        </p:pic>
        <p:cxnSp>
          <p:nvCxnSpPr>
            <p:cNvPr id="196" name="Straight Arrow Connector 195">
              <a:extLst>
                <a:ext uri="{FF2B5EF4-FFF2-40B4-BE49-F238E27FC236}">
                  <a16:creationId xmlns:a16="http://schemas.microsoft.com/office/drawing/2014/main" id="{8A409F42-A788-414B-87B3-CD57F1ACF376}"/>
                </a:ext>
              </a:extLst>
            </p:cNvPr>
            <p:cNvCxnSpPr>
              <a:cxnSpLocks/>
            </p:cNvCxnSpPr>
            <p:nvPr/>
          </p:nvCxnSpPr>
          <p:spPr>
            <a:xfrm>
              <a:off x="3167731" y="4599268"/>
              <a:ext cx="178343"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74" name="Straight Arrow Connector 173">
              <a:extLst>
                <a:ext uri="{FF2B5EF4-FFF2-40B4-BE49-F238E27FC236}">
                  <a16:creationId xmlns:a16="http://schemas.microsoft.com/office/drawing/2014/main" id="{CC3718B1-9BCC-4C5F-97DB-069E48CD4742}"/>
                </a:ext>
              </a:extLst>
            </p:cNvPr>
            <p:cNvCxnSpPr>
              <a:cxnSpLocks/>
            </p:cNvCxnSpPr>
            <p:nvPr/>
          </p:nvCxnSpPr>
          <p:spPr>
            <a:xfrm>
              <a:off x="6112956" y="3701001"/>
              <a:ext cx="224734"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73" name="Straight Arrow Connector 172">
              <a:extLst>
                <a:ext uri="{FF2B5EF4-FFF2-40B4-BE49-F238E27FC236}">
                  <a16:creationId xmlns:a16="http://schemas.microsoft.com/office/drawing/2014/main" id="{32561286-AE34-4941-8767-B3EF8374EE2A}"/>
                </a:ext>
              </a:extLst>
            </p:cNvPr>
            <p:cNvCxnSpPr>
              <a:cxnSpLocks/>
            </p:cNvCxnSpPr>
            <p:nvPr/>
          </p:nvCxnSpPr>
          <p:spPr>
            <a:xfrm>
              <a:off x="6112956" y="2913493"/>
              <a:ext cx="224734"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197" name="Group 196">
            <a:extLst>
              <a:ext uri="{FF2B5EF4-FFF2-40B4-BE49-F238E27FC236}">
                <a16:creationId xmlns:a16="http://schemas.microsoft.com/office/drawing/2014/main" id="{DDC1C81C-63B2-4299-ACCD-6353AE940C3F}"/>
              </a:ext>
            </a:extLst>
          </p:cNvPr>
          <p:cNvGrpSpPr/>
          <p:nvPr/>
        </p:nvGrpSpPr>
        <p:grpSpPr>
          <a:xfrm>
            <a:off x="1667197" y="1013676"/>
            <a:ext cx="26136417" cy="7965614"/>
            <a:chOff x="3591898" y="1616487"/>
            <a:chExt cx="17435566" cy="5128853"/>
          </a:xfrm>
        </p:grpSpPr>
        <p:grpSp>
          <p:nvGrpSpPr>
            <p:cNvPr id="198" name="Group 197">
              <a:extLst>
                <a:ext uri="{FF2B5EF4-FFF2-40B4-BE49-F238E27FC236}">
                  <a16:creationId xmlns:a16="http://schemas.microsoft.com/office/drawing/2014/main" id="{847B8E13-71E4-46C1-9B94-E6BB50189719}"/>
                </a:ext>
              </a:extLst>
            </p:cNvPr>
            <p:cNvGrpSpPr/>
            <p:nvPr/>
          </p:nvGrpSpPr>
          <p:grpSpPr>
            <a:xfrm>
              <a:off x="10825067" y="1616487"/>
              <a:ext cx="2195058" cy="529381"/>
              <a:chOff x="6253067" y="-669516"/>
              <a:chExt cx="2195058" cy="529381"/>
            </a:xfrm>
          </p:grpSpPr>
          <p:sp>
            <p:nvSpPr>
              <p:cNvPr id="321" name="TextBox 320">
                <a:extLst>
                  <a:ext uri="{FF2B5EF4-FFF2-40B4-BE49-F238E27FC236}">
                    <a16:creationId xmlns:a16="http://schemas.microsoft.com/office/drawing/2014/main" id="{659636C1-CB49-471B-9C54-AF5BC5FA1FFD}"/>
                  </a:ext>
                </a:extLst>
              </p:cNvPr>
              <p:cNvSpPr txBox="1"/>
              <p:nvPr/>
            </p:nvSpPr>
            <p:spPr>
              <a:xfrm>
                <a:off x="6462683" y="-644577"/>
                <a:ext cx="1985442" cy="435973"/>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00" b="1" dirty="0">
                    <a:solidFill>
                      <a:schemeClr val="bg1"/>
                    </a:solidFill>
                  </a:rPr>
                  <a:t>          </a:t>
                </a:r>
                <a:r>
                  <a:rPr lang="en-US" sz="1401" b="1" dirty="0">
                    <a:solidFill>
                      <a:schemeClr val="bg1"/>
                    </a:solidFill>
                  </a:rPr>
                  <a:t>          </a:t>
                </a:r>
                <a:r>
                  <a:rPr lang="en-US" sz="1600" b="1" dirty="0">
                    <a:solidFill>
                      <a:schemeClr val="bg1"/>
                    </a:solidFill>
                  </a:rPr>
                  <a:t>Rocio Schnell      </a:t>
                </a:r>
              </a:p>
              <a:p>
                <a:r>
                  <a:rPr lang="en-US" sz="1050" b="1" dirty="0">
                    <a:solidFill>
                      <a:schemeClr val="bg1"/>
                    </a:solidFill>
                  </a:rPr>
                  <a:t>                  </a:t>
                </a:r>
                <a:r>
                  <a:rPr lang="en-US" sz="1100" b="1" dirty="0">
                    <a:solidFill>
                      <a:schemeClr val="bg1"/>
                    </a:solidFill>
                  </a:rPr>
                  <a:t>Director Transformation,</a:t>
                </a:r>
                <a:endParaRPr lang="en-US" sz="1050" b="1" dirty="0">
                  <a:solidFill>
                    <a:schemeClr val="bg1"/>
                  </a:solidFill>
                </a:endParaRPr>
              </a:p>
              <a:p>
                <a:r>
                  <a:rPr lang="en-US" sz="1100" dirty="0">
                    <a:solidFill>
                      <a:schemeClr val="bg1"/>
                    </a:solidFill>
                  </a:rPr>
                  <a:t>                  Nashville, TN</a:t>
                </a:r>
                <a:endParaRPr lang="en-US" sz="1050" b="1" dirty="0">
                  <a:solidFill>
                    <a:schemeClr val="bg1"/>
                  </a:solidFill>
                </a:endParaRPr>
              </a:p>
            </p:txBody>
          </p:sp>
          <p:sp>
            <p:nvSpPr>
              <p:cNvPr id="322" name="Oval 321">
                <a:extLst>
                  <a:ext uri="{FF2B5EF4-FFF2-40B4-BE49-F238E27FC236}">
                    <a16:creationId xmlns:a16="http://schemas.microsoft.com/office/drawing/2014/main" id="{ABB5CD68-822E-4AE0-BAF9-F3F79D3396D8}"/>
                  </a:ext>
                </a:extLst>
              </p:cNvPr>
              <p:cNvSpPr/>
              <p:nvPr/>
            </p:nvSpPr>
            <p:spPr>
              <a:xfrm>
                <a:off x="6253067" y="-668540"/>
                <a:ext cx="562819" cy="502292"/>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323" name="Picture 2" descr="https://spiceportal.schneider-electric.com/image/user_male_portrait?img_id=1565726&amp;img_id_token=ofcWUnJjvl6NwFGFLZgj8s0GZUs%3D&amp;t=1527599936940">
                <a:extLst>
                  <a:ext uri="{FF2B5EF4-FFF2-40B4-BE49-F238E27FC236}">
                    <a16:creationId xmlns:a16="http://schemas.microsoft.com/office/drawing/2014/main" id="{C2F2212B-D984-4941-8823-22DAC7687783}"/>
                  </a:ext>
                </a:extLst>
              </p:cNvPr>
              <p:cNvPicPr>
                <a:picLocks noChangeAspect="1" noChangeArrowheads="1"/>
              </p:cNvPicPr>
              <p:nvPr/>
            </p:nvPicPr>
            <p:blipFill rotWithShape="1">
              <a:blip r:embed="rId36" cstate="email">
                <a:extLst>
                  <a:ext uri="{28A0092B-C50C-407E-A947-70E740481C1C}">
                    <a14:useLocalDpi xmlns:a14="http://schemas.microsoft.com/office/drawing/2010/main" val="0"/>
                  </a:ext>
                </a:extLst>
              </a:blip>
              <a:srcRect r="18881"/>
              <a:stretch/>
            </p:blipFill>
            <p:spPr bwMode="auto">
              <a:xfrm>
                <a:off x="6253067" y="-669516"/>
                <a:ext cx="562819" cy="529381"/>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grpSp>
        <p:cxnSp>
          <p:nvCxnSpPr>
            <p:cNvPr id="199" name="Straight Connector 198">
              <a:extLst>
                <a:ext uri="{FF2B5EF4-FFF2-40B4-BE49-F238E27FC236}">
                  <a16:creationId xmlns:a16="http://schemas.microsoft.com/office/drawing/2014/main" id="{DA55995D-3748-4090-894D-6EC0E4A88454}"/>
                </a:ext>
              </a:extLst>
            </p:cNvPr>
            <p:cNvCxnSpPr>
              <a:cxnSpLocks/>
            </p:cNvCxnSpPr>
            <p:nvPr/>
          </p:nvCxnSpPr>
          <p:spPr>
            <a:xfrm>
              <a:off x="4616820" y="2621028"/>
              <a:ext cx="16410644" cy="5230"/>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01" name="Straight Connector 200">
              <a:extLst>
                <a:ext uri="{FF2B5EF4-FFF2-40B4-BE49-F238E27FC236}">
                  <a16:creationId xmlns:a16="http://schemas.microsoft.com/office/drawing/2014/main" id="{924A21AA-D812-4A9C-BA3A-97CD1A5EECE0}"/>
                </a:ext>
              </a:extLst>
            </p:cNvPr>
            <p:cNvCxnSpPr>
              <a:cxnSpLocks/>
            </p:cNvCxnSpPr>
            <p:nvPr/>
          </p:nvCxnSpPr>
          <p:spPr>
            <a:xfrm>
              <a:off x="3591898" y="2974956"/>
              <a:ext cx="0" cy="1984925"/>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202" name="Oval 201">
              <a:extLst>
                <a:ext uri="{FF2B5EF4-FFF2-40B4-BE49-F238E27FC236}">
                  <a16:creationId xmlns:a16="http://schemas.microsoft.com/office/drawing/2014/main" id="{B8FA152C-BAA7-4492-A3A3-6EEE65EF3DB4}"/>
                </a:ext>
              </a:extLst>
            </p:cNvPr>
            <p:cNvSpPr/>
            <p:nvPr/>
          </p:nvSpPr>
          <p:spPr>
            <a:xfrm>
              <a:off x="3731654" y="3162540"/>
              <a:ext cx="497523" cy="461665"/>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203" name="Straight Arrow Connector 202">
              <a:extLst>
                <a:ext uri="{FF2B5EF4-FFF2-40B4-BE49-F238E27FC236}">
                  <a16:creationId xmlns:a16="http://schemas.microsoft.com/office/drawing/2014/main" id="{512FF841-8FFD-4327-8F50-625A81D2A15E}"/>
                </a:ext>
              </a:extLst>
            </p:cNvPr>
            <p:cNvCxnSpPr>
              <a:cxnSpLocks/>
            </p:cNvCxnSpPr>
            <p:nvPr/>
          </p:nvCxnSpPr>
          <p:spPr>
            <a:xfrm>
              <a:off x="4873151" y="3876869"/>
              <a:ext cx="136886" cy="0"/>
            </a:xfrm>
            <a:prstGeom prst="straightConnector1">
              <a:avLst/>
            </a:prstGeom>
            <a:ln w="1905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04" name="Straight Arrow Connector 203">
              <a:extLst>
                <a:ext uri="{FF2B5EF4-FFF2-40B4-BE49-F238E27FC236}">
                  <a16:creationId xmlns:a16="http://schemas.microsoft.com/office/drawing/2014/main" id="{8CC30F0B-4A16-44F3-8450-F04E035D8D36}"/>
                </a:ext>
              </a:extLst>
            </p:cNvPr>
            <p:cNvCxnSpPr>
              <a:cxnSpLocks/>
            </p:cNvCxnSpPr>
            <p:nvPr/>
          </p:nvCxnSpPr>
          <p:spPr>
            <a:xfrm>
              <a:off x="4873151" y="4446315"/>
              <a:ext cx="136886" cy="0"/>
            </a:xfrm>
            <a:prstGeom prst="straightConnector1">
              <a:avLst/>
            </a:prstGeom>
            <a:ln w="1905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05" name="Straight Arrow Connector 204">
              <a:extLst>
                <a:ext uri="{FF2B5EF4-FFF2-40B4-BE49-F238E27FC236}">
                  <a16:creationId xmlns:a16="http://schemas.microsoft.com/office/drawing/2014/main" id="{0604E17B-0AFC-444B-B02E-CEF93F42AD8B}"/>
                </a:ext>
              </a:extLst>
            </p:cNvPr>
            <p:cNvCxnSpPr>
              <a:cxnSpLocks/>
            </p:cNvCxnSpPr>
            <p:nvPr/>
          </p:nvCxnSpPr>
          <p:spPr>
            <a:xfrm>
              <a:off x="4873151" y="4982411"/>
              <a:ext cx="136886" cy="0"/>
            </a:xfrm>
            <a:prstGeom prst="straightConnector1">
              <a:avLst/>
            </a:prstGeom>
            <a:ln w="1905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206" name="Oval 205">
              <a:extLst>
                <a:ext uri="{FF2B5EF4-FFF2-40B4-BE49-F238E27FC236}">
                  <a16:creationId xmlns:a16="http://schemas.microsoft.com/office/drawing/2014/main" id="{105495E8-E97F-4F3E-B0F8-AEF75451975D}"/>
                </a:ext>
              </a:extLst>
            </p:cNvPr>
            <p:cNvSpPr/>
            <p:nvPr/>
          </p:nvSpPr>
          <p:spPr>
            <a:xfrm>
              <a:off x="3742358" y="4218267"/>
              <a:ext cx="478971" cy="468205"/>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8" name="TextBox 207">
              <a:extLst>
                <a:ext uri="{FF2B5EF4-FFF2-40B4-BE49-F238E27FC236}">
                  <a16:creationId xmlns:a16="http://schemas.microsoft.com/office/drawing/2014/main" id="{5395E097-5A39-4819-9528-71C3E74D36F1}"/>
                </a:ext>
              </a:extLst>
            </p:cNvPr>
            <p:cNvSpPr txBox="1"/>
            <p:nvPr/>
          </p:nvSpPr>
          <p:spPr>
            <a:xfrm>
              <a:off x="3760614" y="2862743"/>
              <a:ext cx="1712411" cy="224427"/>
            </a:xfrm>
            <a:prstGeom prst="rect">
              <a:avLst/>
            </a:prstGeom>
            <a:solidFill>
              <a:schemeClr val="accent2">
                <a:lumMod val="75000"/>
              </a:schemeClr>
            </a:solidFill>
            <a:ln>
              <a:solidFill>
                <a:schemeClr val="bg1"/>
              </a:solidFill>
            </a:ln>
            <a:effectLst>
              <a:outerShdw blurRad="50800" dist="38100" dir="2700000" algn="tl" rotWithShape="0">
                <a:prstClr val="black">
                  <a:alpha val="40000"/>
                </a:prstClr>
              </a:outerShdw>
            </a:effectLst>
            <a:scene3d>
              <a:camera prst="orthographicFront"/>
              <a:lightRig rig="threePt" dir="t"/>
            </a:scene3d>
            <a:sp3d>
              <a:bevelT/>
            </a:sp3d>
          </p:spPr>
          <p:txBody>
            <a:bodyPr wrap="square" rtlCol="0" anchor="ctr">
              <a:spAutoFit/>
            </a:bodyPr>
            <a:lstStyle/>
            <a:p>
              <a:pPr algn="ctr"/>
              <a:endParaRPr lang="es-419" sz="132" b="1" dirty="0">
                <a:solidFill>
                  <a:schemeClr val="bg1"/>
                </a:solidFill>
              </a:endParaRPr>
            </a:p>
            <a:p>
              <a:pPr algn="ctr"/>
              <a:r>
                <a:rPr lang="es-419" sz="1401" b="1" dirty="0">
                  <a:solidFill>
                    <a:schemeClr val="bg1"/>
                  </a:solidFill>
                </a:rPr>
                <a:t>Business Unit Partners</a:t>
              </a:r>
            </a:p>
            <a:p>
              <a:pPr algn="ctr"/>
              <a:endParaRPr lang="en-US" sz="132" b="1" dirty="0">
                <a:solidFill>
                  <a:schemeClr val="bg1"/>
                </a:solidFill>
              </a:endParaRPr>
            </a:p>
          </p:txBody>
        </p:sp>
        <p:cxnSp>
          <p:nvCxnSpPr>
            <p:cNvPr id="209" name="Straight Connector 208">
              <a:extLst>
                <a:ext uri="{FF2B5EF4-FFF2-40B4-BE49-F238E27FC236}">
                  <a16:creationId xmlns:a16="http://schemas.microsoft.com/office/drawing/2014/main" id="{F0C58336-7F44-45FE-B2C8-59C3A0E2508F}"/>
                </a:ext>
              </a:extLst>
            </p:cNvPr>
            <p:cNvCxnSpPr>
              <a:cxnSpLocks/>
            </p:cNvCxnSpPr>
            <p:nvPr/>
          </p:nvCxnSpPr>
          <p:spPr>
            <a:xfrm flipV="1">
              <a:off x="3606987" y="2974249"/>
              <a:ext cx="148083" cy="3952"/>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10" name="Straight Arrow Connector 209">
              <a:extLst>
                <a:ext uri="{FF2B5EF4-FFF2-40B4-BE49-F238E27FC236}">
                  <a16:creationId xmlns:a16="http://schemas.microsoft.com/office/drawing/2014/main" id="{05A46E55-B552-434A-9269-67DB54F36B69}"/>
                </a:ext>
              </a:extLst>
            </p:cNvPr>
            <p:cNvCxnSpPr>
              <a:cxnSpLocks/>
            </p:cNvCxnSpPr>
            <p:nvPr/>
          </p:nvCxnSpPr>
          <p:spPr>
            <a:xfrm>
              <a:off x="4880453" y="3372078"/>
              <a:ext cx="136886" cy="0"/>
            </a:xfrm>
            <a:prstGeom prst="straightConnector1">
              <a:avLst/>
            </a:prstGeom>
            <a:ln w="1905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211" name="TextBox 210">
              <a:extLst>
                <a:ext uri="{FF2B5EF4-FFF2-40B4-BE49-F238E27FC236}">
                  <a16:creationId xmlns:a16="http://schemas.microsoft.com/office/drawing/2014/main" id="{1E85DFF3-3A40-49DE-87A1-60D3FBADE3AC}"/>
                </a:ext>
              </a:extLst>
            </p:cNvPr>
            <p:cNvSpPr txBox="1"/>
            <p:nvPr/>
          </p:nvSpPr>
          <p:spPr>
            <a:xfrm>
              <a:off x="7267302" y="2864120"/>
              <a:ext cx="1762785" cy="224427"/>
            </a:xfrm>
            <a:prstGeom prst="rect">
              <a:avLst/>
            </a:prstGeom>
            <a:solidFill>
              <a:schemeClr val="accent2">
                <a:lumMod val="75000"/>
              </a:schemeClr>
            </a:solidFill>
            <a:ln>
              <a:solidFill>
                <a:schemeClr val="bg1"/>
              </a:solidFill>
            </a:ln>
            <a:effectLst>
              <a:outerShdw blurRad="50800" dist="38100" dir="2700000" algn="tl" rotWithShape="0">
                <a:prstClr val="black">
                  <a:alpha val="40000"/>
                </a:prstClr>
              </a:outerShdw>
            </a:effectLst>
            <a:scene3d>
              <a:camera prst="orthographicFront"/>
              <a:lightRig rig="threePt" dir="t"/>
            </a:scene3d>
            <a:sp3d>
              <a:bevelT/>
            </a:sp3d>
          </p:spPr>
          <p:txBody>
            <a:bodyPr wrap="square" rtlCol="0" anchor="ctr">
              <a:spAutoFit/>
            </a:bodyPr>
            <a:lstStyle/>
            <a:p>
              <a:pPr algn="ctr"/>
              <a:endParaRPr lang="es-419" sz="132" b="1" dirty="0">
                <a:solidFill>
                  <a:schemeClr val="bg1"/>
                </a:solidFill>
              </a:endParaRPr>
            </a:p>
            <a:p>
              <a:pPr algn="ctr"/>
              <a:r>
                <a:rPr lang="es-419" sz="1401" b="1" dirty="0">
                  <a:solidFill>
                    <a:schemeClr val="bg1"/>
                  </a:solidFill>
                </a:rPr>
                <a:t>Idea Generation &amp; Evolution</a:t>
              </a:r>
            </a:p>
            <a:p>
              <a:pPr algn="ctr"/>
              <a:endParaRPr lang="en-US" sz="132" b="1" dirty="0">
                <a:solidFill>
                  <a:schemeClr val="bg1"/>
                </a:solidFill>
              </a:endParaRPr>
            </a:p>
          </p:txBody>
        </p:sp>
        <p:cxnSp>
          <p:nvCxnSpPr>
            <p:cNvPr id="212" name="Straight Connector 211">
              <a:extLst>
                <a:ext uri="{FF2B5EF4-FFF2-40B4-BE49-F238E27FC236}">
                  <a16:creationId xmlns:a16="http://schemas.microsoft.com/office/drawing/2014/main" id="{2378542A-C3B3-47B6-B87A-A3429F2BAB02}"/>
                </a:ext>
              </a:extLst>
            </p:cNvPr>
            <p:cNvCxnSpPr>
              <a:cxnSpLocks/>
            </p:cNvCxnSpPr>
            <p:nvPr/>
          </p:nvCxnSpPr>
          <p:spPr>
            <a:xfrm flipH="1">
              <a:off x="7070028" y="3577020"/>
              <a:ext cx="8817" cy="2918632"/>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13" name="Straight Arrow Connector 212">
              <a:extLst>
                <a:ext uri="{FF2B5EF4-FFF2-40B4-BE49-F238E27FC236}">
                  <a16:creationId xmlns:a16="http://schemas.microsoft.com/office/drawing/2014/main" id="{81292384-8E3D-4986-88B9-BFBAB3B4990D}"/>
                </a:ext>
              </a:extLst>
            </p:cNvPr>
            <p:cNvCxnSpPr>
              <a:cxnSpLocks/>
            </p:cNvCxnSpPr>
            <p:nvPr/>
          </p:nvCxnSpPr>
          <p:spPr>
            <a:xfrm>
              <a:off x="7085598" y="4077077"/>
              <a:ext cx="136886"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214" name="Group 213">
              <a:extLst>
                <a:ext uri="{FF2B5EF4-FFF2-40B4-BE49-F238E27FC236}">
                  <a16:creationId xmlns:a16="http://schemas.microsoft.com/office/drawing/2014/main" id="{6A2EB8E8-07C4-41FA-A546-A85821BFD799}"/>
                </a:ext>
              </a:extLst>
            </p:cNvPr>
            <p:cNvGrpSpPr/>
            <p:nvPr/>
          </p:nvGrpSpPr>
          <p:grpSpPr>
            <a:xfrm>
              <a:off x="7215731" y="3319160"/>
              <a:ext cx="1767954" cy="461194"/>
              <a:chOff x="2694537" y="860339"/>
              <a:chExt cx="1767954" cy="461194"/>
            </a:xfrm>
          </p:grpSpPr>
          <p:sp>
            <p:nvSpPr>
              <p:cNvPr id="318" name="TextBox 317">
                <a:extLst>
                  <a:ext uri="{FF2B5EF4-FFF2-40B4-BE49-F238E27FC236}">
                    <a16:creationId xmlns:a16="http://schemas.microsoft.com/office/drawing/2014/main" id="{3426C234-09AC-4955-AACB-2E122016CFFE}"/>
                  </a:ext>
                </a:extLst>
              </p:cNvPr>
              <p:cNvSpPr txBox="1"/>
              <p:nvPr/>
            </p:nvSpPr>
            <p:spPr>
              <a:xfrm>
                <a:off x="2800181" y="887540"/>
                <a:ext cx="1662310" cy="396587"/>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900" b="1" dirty="0">
                    <a:solidFill>
                      <a:schemeClr val="bg1"/>
                    </a:solidFill>
                  </a:rPr>
                  <a:t>                 </a:t>
                </a:r>
                <a:r>
                  <a:rPr lang="en-US" sz="1401" b="1" dirty="0">
                    <a:solidFill>
                      <a:schemeClr val="bg1"/>
                    </a:solidFill>
                  </a:rPr>
                  <a:t>Marlene Garza</a:t>
                </a:r>
              </a:p>
              <a:p>
                <a:r>
                  <a:rPr lang="en-US" sz="1001" b="1" dirty="0">
                    <a:solidFill>
                      <a:schemeClr val="bg1"/>
                    </a:solidFill>
                  </a:rPr>
                  <a:t>                PS Manager, MTY MX  </a:t>
                </a:r>
                <a:r>
                  <a:rPr lang="en-US" sz="500" b="1" dirty="0">
                    <a:solidFill>
                      <a:schemeClr val="bg1"/>
                    </a:solidFill>
                  </a:rPr>
                  <a:t> </a:t>
                </a:r>
              </a:p>
              <a:p>
                <a:r>
                  <a:rPr lang="en-US" sz="500" b="1" dirty="0">
                    <a:solidFill>
                      <a:schemeClr val="bg1"/>
                    </a:solidFill>
                  </a:rPr>
                  <a:t>                                </a:t>
                </a:r>
                <a:r>
                  <a:rPr lang="en-US" sz="1001" dirty="0">
                    <a:solidFill>
                      <a:schemeClr val="bg1"/>
                    </a:solidFill>
                  </a:rPr>
                  <a:t>Pipeline Generation and PES</a:t>
                </a:r>
              </a:p>
            </p:txBody>
          </p:sp>
          <p:sp>
            <p:nvSpPr>
              <p:cNvPr id="319" name="Oval 318">
                <a:extLst>
                  <a:ext uri="{FF2B5EF4-FFF2-40B4-BE49-F238E27FC236}">
                    <a16:creationId xmlns:a16="http://schemas.microsoft.com/office/drawing/2014/main" id="{8C183513-A996-49E1-8E88-BF1CC50F30E9}"/>
                  </a:ext>
                </a:extLst>
              </p:cNvPr>
              <p:cNvSpPr/>
              <p:nvPr/>
            </p:nvSpPr>
            <p:spPr>
              <a:xfrm>
                <a:off x="2694537" y="860339"/>
                <a:ext cx="485056" cy="461194"/>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320" name="Picture 2" descr="https://spiceportal.schneider-electric.com/image/user_male_portrait?img_id=1556549&amp;img_id_token=2Z4bUbkp5RwUmvCJX0AKDnp9rQU%3D&amp;t=1528229090699">
                <a:extLst>
                  <a:ext uri="{FF2B5EF4-FFF2-40B4-BE49-F238E27FC236}">
                    <a16:creationId xmlns:a16="http://schemas.microsoft.com/office/drawing/2014/main" id="{0075A8F9-6EA5-486A-8D3D-D03B78111FC4}"/>
                  </a:ext>
                </a:extLst>
              </p:cNvPr>
              <p:cNvPicPr>
                <a:picLocks noChangeAspect="1" noChangeArrowheads="1"/>
              </p:cNvPicPr>
              <p:nvPr/>
            </p:nvPicPr>
            <p:blipFill>
              <a:blip r:embed="rId37" cstate="email">
                <a:extLst>
                  <a:ext uri="{28A0092B-C50C-407E-A947-70E740481C1C}">
                    <a14:useLocalDpi xmlns:a14="http://schemas.microsoft.com/office/drawing/2010/main" val="0"/>
                  </a:ext>
                </a:extLst>
              </a:blip>
              <a:srcRect/>
              <a:stretch>
                <a:fillRect/>
              </a:stretch>
            </p:blipFill>
            <p:spPr bwMode="auto">
              <a:xfrm>
                <a:off x="2694537" y="862870"/>
                <a:ext cx="468286" cy="454041"/>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grpSp>
        <p:cxnSp>
          <p:nvCxnSpPr>
            <p:cNvPr id="215" name="Straight Arrow Connector 214">
              <a:extLst>
                <a:ext uri="{FF2B5EF4-FFF2-40B4-BE49-F238E27FC236}">
                  <a16:creationId xmlns:a16="http://schemas.microsoft.com/office/drawing/2014/main" id="{0E2E85E1-5580-42E7-AD30-0F8421765114}"/>
                </a:ext>
              </a:extLst>
            </p:cNvPr>
            <p:cNvCxnSpPr>
              <a:cxnSpLocks/>
              <a:stCxn id="211" idx="2"/>
              <a:endCxn id="318" idx="0"/>
            </p:cNvCxnSpPr>
            <p:nvPr/>
          </p:nvCxnSpPr>
          <p:spPr>
            <a:xfrm>
              <a:off x="8148695" y="3088547"/>
              <a:ext cx="0" cy="257814"/>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216" name="Group 215">
              <a:extLst>
                <a:ext uri="{FF2B5EF4-FFF2-40B4-BE49-F238E27FC236}">
                  <a16:creationId xmlns:a16="http://schemas.microsoft.com/office/drawing/2014/main" id="{5AA66EAA-DE4D-4042-8400-039D7FEE1590}"/>
                </a:ext>
              </a:extLst>
            </p:cNvPr>
            <p:cNvGrpSpPr/>
            <p:nvPr/>
          </p:nvGrpSpPr>
          <p:grpSpPr>
            <a:xfrm>
              <a:off x="7215731" y="3806743"/>
              <a:ext cx="1767953" cy="466883"/>
              <a:chOff x="2694537" y="1470822"/>
              <a:chExt cx="1767953" cy="466883"/>
            </a:xfrm>
          </p:grpSpPr>
          <p:sp>
            <p:nvSpPr>
              <p:cNvPr id="315" name="TextBox 314">
                <a:extLst>
                  <a:ext uri="{FF2B5EF4-FFF2-40B4-BE49-F238E27FC236}">
                    <a16:creationId xmlns:a16="http://schemas.microsoft.com/office/drawing/2014/main" id="{C44FED5B-9D4B-4709-B233-28B0F0F93FC6}"/>
                  </a:ext>
                </a:extLst>
              </p:cNvPr>
              <p:cNvSpPr txBox="1"/>
              <p:nvPr/>
            </p:nvSpPr>
            <p:spPr>
              <a:xfrm>
                <a:off x="2800180" y="1502561"/>
                <a:ext cx="1662310" cy="396587"/>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Andres Chapa</a:t>
                </a:r>
              </a:p>
              <a:p>
                <a:r>
                  <a:rPr lang="en-US" sz="1001" b="1" dirty="0">
                    <a:solidFill>
                      <a:schemeClr val="bg1"/>
                    </a:solidFill>
                  </a:rPr>
                  <a:t>               PS, MTY, MEX </a:t>
                </a:r>
              </a:p>
              <a:p>
                <a:r>
                  <a:rPr lang="en-US" sz="1001" dirty="0">
                    <a:solidFill>
                      <a:schemeClr val="bg1"/>
                    </a:solidFill>
                  </a:rPr>
                  <a:t>               </a:t>
                </a:r>
                <a:r>
                  <a:rPr lang="en-US" sz="900" dirty="0">
                    <a:solidFill>
                      <a:schemeClr val="bg1"/>
                    </a:solidFill>
                  </a:rPr>
                  <a:t>Idea Evolution (Ecobuilding &amp; PP)</a:t>
                </a:r>
              </a:p>
            </p:txBody>
          </p:sp>
          <p:sp>
            <p:nvSpPr>
              <p:cNvPr id="316" name="Oval 315">
                <a:extLst>
                  <a:ext uri="{FF2B5EF4-FFF2-40B4-BE49-F238E27FC236}">
                    <a16:creationId xmlns:a16="http://schemas.microsoft.com/office/drawing/2014/main" id="{73799312-7391-4896-B0F9-04933C149469}"/>
                  </a:ext>
                </a:extLst>
              </p:cNvPr>
              <p:cNvSpPr/>
              <p:nvPr/>
            </p:nvSpPr>
            <p:spPr>
              <a:xfrm>
                <a:off x="2694537" y="1476460"/>
                <a:ext cx="468286" cy="455609"/>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317" name="Picture 316">
                <a:extLst>
                  <a:ext uri="{FF2B5EF4-FFF2-40B4-BE49-F238E27FC236}">
                    <a16:creationId xmlns:a16="http://schemas.microsoft.com/office/drawing/2014/main" id="{CC48F921-38BF-40C4-8B6E-28125B0FFDD4}"/>
                  </a:ext>
                </a:extLst>
              </p:cNvPr>
              <p:cNvPicPr>
                <a:picLocks noChangeAspect="1"/>
              </p:cNvPicPr>
              <p:nvPr/>
            </p:nvPicPr>
            <p:blipFill>
              <a:blip r:embed="rId38" cstate="email">
                <a:extLst>
                  <a:ext uri="{28A0092B-C50C-407E-A947-70E740481C1C}">
                    <a14:useLocalDpi xmlns:a14="http://schemas.microsoft.com/office/drawing/2010/main" val="0"/>
                  </a:ext>
                </a:extLst>
              </a:blip>
              <a:stretch>
                <a:fillRect/>
              </a:stretch>
            </p:blipFill>
            <p:spPr>
              <a:xfrm>
                <a:off x="2701293" y="1470822"/>
                <a:ext cx="466168" cy="466883"/>
              </a:xfrm>
              <a:prstGeom prst="ellipse">
                <a:avLst/>
              </a:prstGeom>
              <a:ln w="12700" cap="rnd">
                <a:solidFill>
                  <a:schemeClr val="bg1"/>
                </a:solidFill>
                <a:prstDash val="solid"/>
              </a:ln>
              <a:effectLst/>
            </p:spPr>
          </p:pic>
        </p:grpSp>
        <p:cxnSp>
          <p:nvCxnSpPr>
            <p:cNvPr id="217" name="Straight Connector 216">
              <a:extLst>
                <a:ext uri="{FF2B5EF4-FFF2-40B4-BE49-F238E27FC236}">
                  <a16:creationId xmlns:a16="http://schemas.microsoft.com/office/drawing/2014/main" id="{0C856AE4-7A8A-48D2-8AD2-D4EA347968C2}"/>
                </a:ext>
              </a:extLst>
            </p:cNvPr>
            <p:cNvCxnSpPr>
              <a:cxnSpLocks/>
            </p:cNvCxnSpPr>
            <p:nvPr/>
          </p:nvCxnSpPr>
          <p:spPr>
            <a:xfrm>
              <a:off x="7078842" y="3577020"/>
              <a:ext cx="119252" cy="0"/>
            </a:xfrm>
            <a:prstGeom prst="line">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218" name="Group 217">
              <a:extLst>
                <a:ext uri="{FF2B5EF4-FFF2-40B4-BE49-F238E27FC236}">
                  <a16:creationId xmlns:a16="http://schemas.microsoft.com/office/drawing/2014/main" id="{C4AAE3FA-7968-4AD6-BB70-030CDE430F9E}"/>
                </a:ext>
              </a:extLst>
            </p:cNvPr>
            <p:cNvGrpSpPr/>
            <p:nvPr/>
          </p:nvGrpSpPr>
          <p:grpSpPr>
            <a:xfrm>
              <a:off x="7215731" y="4309651"/>
              <a:ext cx="1767953" cy="446915"/>
              <a:chOff x="2643728" y="2139692"/>
              <a:chExt cx="1767953" cy="446915"/>
            </a:xfrm>
          </p:grpSpPr>
          <p:sp>
            <p:nvSpPr>
              <p:cNvPr id="312" name="TextBox 311">
                <a:extLst>
                  <a:ext uri="{FF2B5EF4-FFF2-40B4-BE49-F238E27FC236}">
                    <a16:creationId xmlns:a16="http://schemas.microsoft.com/office/drawing/2014/main" id="{7D50AA7B-B9ED-4FC9-897E-B5F29EC1A782}"/>
                  </a:ext>
                </a:extLst>
              </p:cNvPr>
              <p:cNvSpPr txBox="1"/>
              <p:nvPr/>
            </p:nvSpPr>
            <p:spPr>
              <a:xfrm>
                <a:off x="2750357" y="2163095"/>
                <a:ext cx="1661324" cy="38659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pPr algn="ctr"/>
                <a:r>
                  <a:rPr lang="en-US" sz="1401" b="1" dirty="0">
                    <a:solidFill>
                      <a:schemeClr val="bg1"/>
                    </a:solidFill>
                  </a:rPr>
                  <a:t>  Vanessa Lucio</a:t>
                </a:r>
              </a:p>
              <a:p>
                <a:r>
                  <a:rPr lang="en-US" sz="1001" b="1" dirty="0">
                    <a:solidFill>
                      <a:schemeClr val="bg1"/>
                    </a:solidFill>
                  </a:rPr>
                  <a:t>PS            MTY, MEX</a:t>
                </a:r>
              </a:p>
              <a:p>
                <a:pPr algn="ctr"/>
                <a:r>
                  <a:rPr lang="en-US" sz="900" dirty="0">
                    <a:solidFill>
                      <a:schemeClr val="bg1"/>
                    </a:solidFill>
                  </a:rPr>
                  <a:t>                  Idea Evolution (Retail &amp; Projects)</a:t>
                </a:r>
              </a:p>
            </p:txBody>
          </p:sp>
          <p:sp>
            <p:nvSpPr>
              <p:cNvPr id="313" name="Oval 312">
                <a:extLst>
                  <a:ext uri="{FF2B5EF4-FFF2-40B4-BE49-F238E27FC236}">
                    <a16:creationId xmlns:a16="http://schemas.microsoft.com/office/drawing/2014/main" id="{2E42ECE8-1533-47D8-8D40-71F4B14E9FE6}"/>
                  </a:ext>
                </a:extLst>
              </p:cNvPr>
              <p:cNvSpPr/>
              <p:nvPr/>
            </p:nvSpPr>
            <p:spPr>
              <a:xfrm>
                <a:off x="2643728" y="2139692"/>
                <a:ext cx="474186" cy="446915"/>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314" name="Picture 313">
                <a:extLst>
                  <a:ext uri="{FF2B5EF4-FFF2-40B4-BE49-F238E27FC236}">
                    <a16:creationId xmlns:a16="http://schemas.microsoft.com/office/drawing/2014/main" id="{1D594AA0-D219-4A4C-A383-F65FB3A9E672}"/>
                  </a:ext>
                </a:extLst>
              </p:cNvPr>
              <p:cNvPicPr>
                <a:picLocks noChangeAspect="1"/>
              </p:cNvPicPr>
              <p:nvPr/>
            </p:nvPicPr>
            <p:blipFill>
              <a:blip r:embed="rId39"/>
              <a:stretch>
                <a:fillRect/>
              </a:stretch>
            </p:blipFill>
            <p:spPr>
              <a:xfrm>
                <a:off x="2650483" y="2139692"/>
                <a:ext cx="466587" cy="444792"/>
              </a:xfrm>
              <a:prstGeom prst="ellipse">
                <a:avLst/>
              </a:prstGeom>
              <a:ln w="12700" cap="rnd">
                <a:solidFill>
                  <a:schemeClr val="bg1"/>
                </a:solidFill>
                <a:prstDash val="solid"/>
              </a:ln>
              <a:effectLst/>
            </p:spPr>
          </p:pic>
        </p:grpSp>
        <p:cxnSp>
          <p:nvCxnSpPr>
            <p:cNvPr id="219" name="Straight Arrow Connector 218">
              <a:extLst>
                <a:ext uri="{FF2B5EF4-FFF2-40B4-BE49-F238E27FC236}">
                  <a16:creationId xmlns:a16="http://schemas.microsoft.com/office/drawing/2014/main" id="{C1436E35-77C4-442C-8B79-917F98FC4340}"/>
                </a:ext>
              </a:extLst>
            </p:cNvPr>
            <p:cNvCxnSpPr>
              <a:cxnSpLocks/>
            </p:cNvCxnSpPr>
            <p:nvPr/>
          </p:nvCxnSpPr>
          <p:spPr>
            <a:xfrm>
              <a:off x="7094178" y="4532044"/>
              <a:ext cx="136886"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220" name="Group 219">
              <a:extLst>
                <a:ext uri="{FF2B5EF4-FFF2-40B4-BE49-F238E27FC236}">
                  <a16:creationId xmlns:a16="http://schemas.microsoft.com/office/drawing/2014/main" id="{CA2BE407-E6C4-42B9-8139-C4AE0BEC46F0}"/>
                </a:ext>
              </a:extLst>
            </p:cNvPr>
            <p:cNvGrpSpPr/>
            <p:nvPr/>
          </p:nvGrpSpPr>
          <p:grpSpPr>
            <a:xfrm>
              <a:off x="7220903" y="4798227"/>
              <a:ext cx="1767953" cy="455709"/>
              <a:chOff x="2643728" y="2571335"/>
              <a:chExt cx="1767953" cy="455709"/>
            </a:xfrm>
          </p:grpSpPr>
          <p:sp>
            <p:nvSpPr>
              <p:cNvPr id="309" name="TextBox 308">
                <a:extLst>
                  <a:ext uri="{FF2B5EF4-FFF2-40B4-BE49-F238E27FC236}">
                    <a16:creationId xmlns:a16="http://schemas.microsoft.com/office/drawing/2014/main" id="{FFB73D6A-3F00-4A48-8272-CF8B3671B1C6}"/>
                  </a:ext>
                </a:extLst>
              </p:cNvPr>
              <p:cNvSpPr txBox="1"/>
              <p:nvPr/>
            </p:nvSpPr>
            <p:spPr>
              <a:xfrm>
                <a:off x="2749371" y="2592633"/>
                <a:ext cx="1662310" cy="38659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lgn="ctr">
                  <a:defRPr sz="900" b="1">
                    <a:solidFill>
                      <a:schemeClr val="bg1"/>
                    </a:solidFill>
                  </a:defRPr>
                </a:lvl1pPr>
              </a:lstStyle>
              <a:p>
                <a:pPr algn="l"/>
                <a:r>
                  <a:rPr lang="en-US" dirty="0"/>
                  <a:t>                 </a:t>
                </a:r>
                <a:r>
                  <a:rPr lang="en-US" sz="1401" dirty="0"/>
                  <a:t>Alma Dulce Gomez</a:t>
                </a:r>
              </a:p>
              <a:p>
                <a:pPr algn="l"/>
                <a:r>
                  <a:rPr lang="en-US" sz="1001" dirty="0"/>
                  <a:t>                PS MTY, MEX </a:t>
                </a:r>
              </a:p>
              <a:p>
                <a:r>
                  <a:rPr lang="en-US" dirty="0"/>
                  <a:t>               </a:t>
                </a:r>
                <a:r>
                  <a:rPr lang="en-US" b="0" dirty="0"/>
                  <a:t>Idea Evolution (PP and Energy)</a:t>
                </a:r>
              </a:p>
            </p:txBody>
          </p:sp>
          <p:sp>
            <p:nvSpPr>
              <p:cNvPr id="310" name="Oval 309">
                <a:extLst>
                  <a:ext uri="{FF2B5EF4-FFF2-40B4-BE49-F238E27FC236}">
                    <a16:creationId xmlns:a16="http://schemas.microsoft.com/office/drawing/2014/main" id="{95454099-43AD-43FB-A2F3-C7117703530B}"/>
                  </a:ext>
                </a:extLst>
              </p:cNvPr>
              <p:cNvSpPr/>
              <p:nvPr/>
            </p:nvSpPr>
            <p:spPr>
              <a:xfrm>
                <a:off x="2643728" y="2571335"/>
                <a:ext cx="466749" cy="455709"/>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311" name="Picture 310">
                <a:extLst>
                  <a:ext uri="{FF2B5EF4-FFF2-40B4-BE49-F238E27FC236}">
                    <a16:creationId xmlns:a16="http://schemas.microsoft.com/office/drawing/2014/main" id="{E1791DA9-2DFF-4196-BE49-0F69E9CBED65}"/>
                  </a:ext>
                </a:extLst>
              </p:cNvPr>
              <p:cNvPicPr>
                <a:picLocks noChangeAspect="1"/>
              </p:cNvPicPr>
              <p:nvPr/>
            </p:nvPicPr>
            <p:blipFill>
              <a:blip r:embed="rId40"/>
              <a:stretch>
                <a:fillRect/>
              </a:stretch>
            </p:blipFill>
            <p:spPr>
              <a:xfrm>
                <a:off x="2643728" y="2578949"/>
                <a:ext cx="459994" cy="440479"/>
              </a:xfrm>
              <a:prstGeom prst="ellipse">
                <a:avLst/>
              </a:prstGeom>
              <a:ln w="12700" cap="rnd">
                <a:solidFill>
                  <a:schemeClr val="bg1"/>
                </a:solidFill>
                <a:prstDash val="solid"/>
              </a:ln>
              <a:effectLst/>
            </p:spPr>
          </p:pic>
        </p:grpSp>
        <p:cxnSp>
          <p:nvCxnSpPr>
            <p:cNvPr id="221" name="Straight Arrow Connector 220">
              <a:extLst>
                <a:ext uri="{FF2B5EF4-FFF2-40B4-BE49-F238E27FC236}">
                  <a16:creationId xmlns:a16="http://schemas.microsoft.com/office/drawing/2014/main" id="{3161A383-EE49-4833-BD03-2E1587C7A7CA}"/>
                </a:ext>
              </a:extLst>
            </p:cNvPr>
            <p:cNvCxnSpPr>
              <a:cxnSpLocks/>
            </p:cNvCxnSpPr>
            <p:nvPr/>
          </p:nvCxnSpPr>
          <p:spPr>
            <a:xfrm>
              <a:off x="7079944" y="5026077"/>
              <a:ext cx="136886"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222" name="Group 221">
              <a:extLst>
                <a:ext uri="{FF2B5EF4-FFF2-40B4-BE49-F238E27FC236}">
                  <a16:creationId xmlns:a16="http://schemas.microsoft.com/office/drawing/2014/main" id="{E32EBE84-1AA0-4785-BB7C-81577ECB19E9}"/>
                </a:ext>
              </a:extLst>
            </p:cNvPr>
            <p:cNvGrpSpPr/>
            <p:nvPr/>
          </p:nvGrpSpPr>
          <p:grpSpPr>
            <a:xfrm>
              <a:off x="7198097" y="5282547"/>
              <a:ext cx="1785587" cy="470220"/>
              <a:chOff x="2626094" y="3098315"/>
              <a:chExt cx="1785587" cy="470220"/>
            </a:xfrm>
          </p:grpSpPr>
          <p:sp>
            <p:nvSpPr>
              <p:cNvPr id="306" name="TextBox 305">
                <a:extLst>
                  <a:ext uri="{FF2B5EF4-FFF2-40B4-BE49-F238E27FC236}">
                    <a16:creationId xmlns:a16="http://schemas.microsoft.com/office/drawing/2014/main" id="{29090AF6-8A9F-4294-B9DC-DCDCAD074AEA}"/>
                  </a:ext>
                </a:extLst>
              </p:cNvPr>
              <p:cNvSpPr txBox="1"/>
              <p:nvPr/>
            </p:nvSpPr>
            <p:spPr>
              <a:xfrm>
                <a:off x="2749371" y="3128089"/>
                <a:ext cx="1662310" cy="38659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defRPr sz="900" b="1">
                    <a:solidFill>
                      <a:schemeClr val="bg1"/>
                    </a:solidFill>
                  </a:defRPr>
                </a:lvl1pPr>
              </a:lstStyle>
              <a:p>
                <a:r>
                  <a:rPr lang="en-US" dirty="0"/>
                  <a:t>                </a:t>
                </a:r>
                <a:r>
                  <a:rPr lang="en-US" sz="500" dirty="0"/>
                  <a:t> </a:t>
                </a:r>
                <a:r>
                  <a:rPr lang="en-US" sz="1401" dirty="0"/>
                  <a:t>Adriana Geniz</a:t>
                </a:r>
              </a:p>
              <a:p>
                <a:r>
                  <a:rPr lang="en-US" sz="601" dirty="0"/>
                  <a:t>                          </a:t>
                </a:r>
                <a:r>
                  <a:rPr lang="en-US" sz="1001" dirty="0"/>
                  <a:t>PS MTY, MEX </a:t>
                </a:r>
                <a:r>
                  <a:rPr lang="en-US" b="0" dirty="0"/>
                  <a:t>Idea Evolution                  </a:t>
                </a:r>
              </a:p>
              <a:p>
                <a:pPr algn="r"/>
                <a:r>
                  <a:rPr lang="en-US" b="0" dirty="0"/>
                  <a:t>(Industry &amp; Ecobuildings)</a:t>
                </a:r>
              </a:p>
            </p:txBody>
          </p:sp>
          <p:sp>
            <p:nvSpPr>
              <p:cNvPr id="307" name="Oval 306">
                <a:extLst>
                  <a:ext uri="{FF2B5EF4-FFF2-40B4-BE49-F238E27FC236}">
                    <a16:creationId xmlns:a16="http://schemas.microsoft.com/office/drawing/2014/main" id="{B3C5146B-743B-41B2-8790-FAE223EB44BF}"/>
                  </a:ext>
                </a:extLst>
              </p:cNvPr>
              <p:cNvSpPr/>
              <p:nvPr/>
            </p:nvSpPr>
            <p:spPr>
              <a:xfrm>
                <a:off x="2626094" y="3114298"/>
                <a:ext cx="482800" cy="444730"/>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308" name="Picture 307">
                <a:extLst>
                  <a:ext uri="{FF2B5EF4-FFF2-40B4-BE49-F238E27FC236}">
                    <a16:creationId xmlns:a16="http://schemas.microsoft.com/office/drawing/2014/main" id="{33DE66B4-7FE1-44CA-B345-E6D36E46B4DD}"/>
                  </a:ext>
                </a:extLst>
              </p:cNvPr>
              <p:cNvPicPr>
                <a:picLocks noChangeAspect="1"/>
              </p:cNvPicPr>
              <p:nvPr/>
            </p:nvPicPr>
            <p:blipFill>
              <a:blip r:embed="rId41"/>
              <a:stretch>
                <a:fillRect/>
              </a:stretch>
            </p:blipFill>
            <p:spPr>
              <a:xfrm>
                <a:off x="2626094" y="3098315"/>
                <a:ext cx="470975" cy="470220"/>
              </a:xfrm>
              <a:prstGeom prst="ellipse">
                <a:avLst/>
              </a:prstGeom>
              <a:ln w="12700" cap="rnd">
                <a:solidFill>
                  <a:schemeClr val="bg1"/>
                </a:solidFill>
                <a:prstDash val="solid"/>
              </a:ln>
              <a:effectLst/>
            </p:spPr>
          </p:pic>
        </p:grpSp>
        <p:cxnSp>
          <p:nvCxnSpPr>
            <p:cNvPr id="223" name="Straight Arrow Connector 222">
              <a:extLst>
                <a:ext uri="{FF2B5EF4-FFF2-40B4-BE49-F238E27FC236}">
                  <a16:creationId xmlns:a16="http://schemas.microsoft.com/office/drawing/2014/main" id="{9BE67FC3-5047-4014-AFFF-B7AA3B5C00D3}"/>
                </a:ext>
              </a:extLst>
            </p:cNvPr>
            <p:cNvCxnSpPr>
              <a:cxnSpLocks/>
            </p:cNvCxnSpPr>
            <p:nvPr/>
          </p:nvCxnSpPr>
          <p:spPr>
            <a:xfrm>
              <a:off x="7096191" y="5523447"/>
              <a:ext cx="136886"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224" name="Group 223">
              <a:extLst>
                <a:ext uri="{FF2B5EF4-FFF2-40B4-BE49-F238E27FC236}">
                  <a16:creationId xmlns:a16="http://schemas.microsoft.com/office/drawing/2014/main" id="{02419EEE-060B-48C2-BA2C-9344CB254A73}"/>
                </a:ext>
              </a:extLst>
            </p:cNvPr>
            <p:cNvGrpSpPr/>
            <p:nvPr/>
          </p:nvGrpSpPr>
          <p:grpSpPr>
            <a:xfrm>
              <a:off x="7207305" y="5770211"/>
              <a:ext cx="1776379" cy="469181"/>
              <a:chOff x="2635303" y="3598372"/>
              <a:chExt cx="1776378" cy="469181"/>
            </a:xfrm>
          </p:grpSpPr>
          <p:sp>
            <p:nvSpPr>
              <p:cNvPr id="303" name="TextBox 302">
                <a:extLst>
                  <a:ext uri="{FF2B5EF4-FFF2-40B4-BE49-F238E27FC236}">
                    <a16:creationId xmlns:a16="http://schemas.microsoft.com/office/drawing/2014/main" id="{1FC74722-8EED-4952-93FC-005FCE3AAEAA}"/>
                  </a:ext>
                </a:extLst>
              </p:cNvPr>
              <p:cNvSpPr txBox="1"/>
              <p:nvPr/>
            </p:nvSpPr>
            <p:spPr>
              <a:xfrm>
                <a:off x="2755116" y="3642637"/>
                <a:ext cx="1656565" cy="38659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defRPr sz="900" b="1">
                    <a:solidFill>
                      <a:schemeClr val="bg1"/>
                    </a:solidFill>
                  </a:defRPr>
                </a:lvl1pPr>
              </a:lstStyle>
              <a:p>
                <a:r>
                  <a:rPr lang="en-US" sz="1401" dirty="0"/>
                  <a:t>           Alex Casillas</a:t>
                </a:r>
              </a:p>
              <a:p>
                <a:r>
                  <a:rPr lang="en-US" sz="1001" dirty="0"/>
                  <a:t>               PS MTY, MEX</a:t>
                </a:r>
              </a:p>
              <a:p>
                <a:r>
                  <a:rPr lang="en-US" sz="500" dirty="0"/>
                  <a:t>                               </a:t>
                </a:r>
                <a:r>
                  <a:rPr lang="en-US" b="0" dirty="0"/>
                  <a:t>Idea Evolution (ITD and Industry)</a:t>
                </a:r>
              </a:p>
            </p:txBody>
          </p:sp>
          <p:sp>
            <p:nvSpPr>
              <p:cNvPr id="304" name="Oval 303">
                <a:extLst>
                  <a:ext uri="{FF2B5EF4-FFF2-40B4-BE49-F238E27FC236}">
                    <a16:creationId xmlns:a16="http://schemas.microsoft.com/office/drawing/2014/main" id="{C0F76980-1317-47D9-8701-0986AFC05214}"/>
                  </a:ext>
                </a:extLst>
              </p:cNvPr>
              <p:cNvSpPr/>
              <p:nvPr/>
            </p:nvSpPr>
            <p:spPr>
              <a:xfrm>
                <a:off x="2644664" y="3598372"/>
                <a:ext cx="473288" cy="469181"/>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305" name="Picture 304">
                <a:extLst>
                  <a:ext uri="{FF2B5EF4-FFF2-40B4-BE49-F238E27FC236}">
                    <a16:creationId xmlns:a16="http://schemas.microsoft.com/office/drawing/2014/main" id="{7E32C757-5A19-4F45-A368-713991125486}"/>
                  </a:ext>
                </a:extLst>
              </p:cNvPr>
              <p:cNvPicPr>
                <a:picLocks noChangeAspect="1"/>
              </p:cNvPicPr>
              <p:nvPr/>
            </p:nvPicPr>
            <p:blipFill rotWithShape="1">
              <a:blip r:embed="rId42" cstate="email">
                <a:extLst>
                  <a:ext uri="{28A0092B-C50C-407E-A947-70E740481C1C}">
                    <a14:useLocalDpi xmlns:a14="http://schemas.microsoft.com/office/drawing/2010/main" val="0"/>
                  </a:ext>
                </a:extLst>
              </a:blip>
              <a:srcRect l="24857" r="25036" b="15880"/>
              <a:stretch/>
            </p:blipFill>
            <p:spPr>
              <a:xfrm>
                <a:off x="2635303" y="3598372"/>
                <a:ext cx="473591" cy="462028"/>
              </a:xfrm>
              <a:prstGeom prst="ellipse">
                <a:avLst/>
              </a:prstGeom>
              <a:ln w="12700" cap="rnd">
                <a:solidFill>
                  <a:schemeClr val="bg1"/>
                </a:solidFill>
                <a:prstDash val="solid"/>
              </a:ln>
              <a:effectLst/>
            </p:spPr>
          </p:pic>
        </p:grpSp>
        <p:cxnSp>
          <p:nvCxnSpPr>
            <p:cNvPr id="225" name="Straight Arrow Connector 224">
              <a:extLst>
                <a:ext uri="{FF2B5EF4-FFF2-40B4-BE49-F238E27FC236}">
                  <a16:creationId xmlns:a16="http://schemas.microsoft.com/office/drawing/2014/main" id="{74FC091C-2AB3-475E-9C79-93A896B615A1}"/>
                </a:ext>
              </a:extLst>
            </p:cNvPr>
            <p:cNvCxnSpPr>
              <a:cxnSpLocks/>
            </p:cNvCxnSpPr>
            <p:nvPr/>
          </p:nvCxnSpPr>
          <p:spPr>
            <a:xfrm>
              <a:off x="7078842" y="6014528"/>
              <a:ext cx="136886"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207" name="Oval 206">
              <a:extLst>
                <a:ext uri="{FF2B5EF4-FFF2-40B4-BE49-F238E27FC236}">
                  <a16:creationId xmlns:a16="http://schemas.microsoft.com/office/drawing/2014/main" id="{03DFD4D5-B20A-4B55-BA4E-8B492D1928F6}"/>
                </a:ext>
              </a:extLst>
            </p:cNvPr>
            <p:cNvSpPr/>
            <p:nvPr/>
          </p:nvSpPr>
          <p:spPr>
            <a:xfrm>
              <a:off x="3737397" y="4763780"/>
              <a:ext cx="483926" cy="444748"/>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226" name="Group 225">
              <a:extLst>
                <a:ext uri="{FF2B5EF4-FFF2-40B4-BE49-F238E27FC236}">
                  <a16:creationId xmlns:a16="http://schemas.microsoft.com/office/drawing/2014/main" id="{436388BD-E04C-4FAD-9DFE-F76B7EF34DCF}"/>
                </a:ext>
              </a:extLst>
            </p:cNvPr>
            <p:cNvGrpSpPr/>
            <p:nvPr/>
          </p:nvGrpSpPr>
          <p:grpSpPr>
            <a:xfrm>
              <a:off x="7215940" y="6267696"/>
              <a:ext cx="1772846" cy="477644"/>
              <a:chOff x="2638836" y="4113392"/>
              <a:chExt cx="1772846" cy="477644"/>
            </a:xfrm>
          </p:grpSpPr>
          <p:sp>
            <p:nvSpPr>
              <p:cNvPr id="300" name="TextBox 299">
                <a:extLst>
                  <a:ext uri="{FF2B5EF4-FFF2-40B4-BE49-F238E27FC236}">
                    <a16:creationId xmlns:a16="http://schemas.microsoft.com/office/drawing/2014/main" id="{CBC07888-0BD8-4692-BCB1-10F9437A58EB}"/>
                  </a:ext>
                </a:extLst>
              </p:cNvPr>
              <p:cNvSpPr txBox="1"/>
              <p:nvPr/>
            </p:nvSpPr>
            <p:spPr>
              <a:xfrm>
                <a:off x="2749372" y="4141293"/>
                <a:ext cx="1662310" cy="38659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lgn="ctr">
                  <a:defRPr sz="900" b="1">
                    <a:solidFill>
                      <a:schemeClr val="bg1"/>
                    </a:solidFill>
                  </a:defRPr>
                </a:lvl1pPr>
              </a:lstStyle>
              <a:p>
                <a:pPr algn="l"/>
                <a:r>
                  <a:rPr lang="en-US" sz="1401" dirty="0"/>
                  <a:t>         </a:t>
                </a:r>
                <a:r>
                  <a:rPr lang="en-US" sz="1001" dirty="0"/>
                  <a:t> </a:t>
                </a:r>
                <a:r>
                  <a:rPr lang="en-US" sz="132" dirty="0"/>
                  <a:t>  </a:t>
                </a:r>
                <a:r>
                  <a:rPr lang="en-US" sz="1401" dirty="0"/>
                  <a:t>Raul Raygoza</a:t>
                </a:r>
              </a:p>
              <a:p>
                <a:pPr algn="l"/>
                <a:r>
                  <a:rPr lang="en-US" sz="1001" dirty="0"/>
                  <a:t>              </a:t>
                </a:r>
                <a:r>
                  <a:rPr lang="en-US" sz="300" dirty="0"/>
                  <a:t> </a:t>
                </a:r>
                <a:r>
                  <a:rPr lang="en-US" sz="1001" dirty="0"/>
                  <a:t>MTY, MEX</a:t>
                </a:r>
              </a:p>
              <a:p>
                <a:pPr algn="l"/>
                <a:r>
                  <a:rPr lang="en-US" sz="500" dirty="0"/>
                  <a:t>                             </a:t>
                </a:r>
                <a:r>
                  <a:rPr lang="en-US" b="0" dirty="0"/>
                  <a:t>Idea Evolution (Energy and Retail)</a:t>
                </a:r>
              </a:p>
            </p:txBody>
          </p:sp>
          <p:sp>
            <p:nvSpPr>
              <p:cNvPr id="301" name="Oval 300">
                <a:extLst>
                  <a:ext uri="{FF2B5EF4-FFF2-40B4-BE49-F238E27FC236}">
                    <a16:creationId xmlns:a16="http://schemas.microsoft.com/office/drawing/2014/main" id="{FFF1336C-30E5-4FD9-B68B-76D1AD77DA30}"/>
                  </a:ext>
                </a:extLst>
              </p:cNvPr>
              <p:cNvSpPr/>
              <p:nvPr/>
            </p:nvSpPr>
            <p:spPr>
              <a:xfrm>
                <a:off x="2638836" y="4113392"/>
                <a:ext cx="470019" cy="477644"/>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302" name="Picture 301">
                <a:extLst>
                  <a:ext uri="{FF2B5EF4-FFF2-40B4-BE49-F238E27FC236}">
                    <a16:creationId xmlns:a16="http://schemas.microsoft.com/office/drawing/2014/main" id="{58C64EB3-C904-4767-9A36-E98909E920EE}"/>
                  </a:ext>
                </a:extLst>
              </p:cNvPr>
              <p:cNvPicPr>
                <a:picLocks noChangeAspect="1"/>
              </p:cNvPicPr>
              <p:nvPr/>
            </p:nvPicPr>
            <p:blipFill>
              <a:blip r:embed="rId43"/>
              <a:stretch>
                <a:fillRect/>
              </a:stretch>
            </p:blipFill>
            <p:spPr>
              <a:xfrm>
                <a:off x="2642402" y="4117885"/>
                <a:ext cx="459699" cy="446926"/>
              </a:xfrm>
              <a:prstGeom prst="ellipse">
                <a:avLst/>
              </a:prstGeom>
              <a:ln w="12700" cap="rnd">
                <a:solidFill>
                  <a:schemeClr val="bg1"/>
                </a:solidFill>
                <a:prstDash val="solid"/>
              </a:ln>
              <a:effectLst/>
            </p:spPr>
          </p:pic>
        </p:grpSp>
        <p:cxnSp>
          <p:nvCxnSpPr>
            <p:cNvPr id="227" name="Straight Arrow Connector 226">
              <a:extLst>
                <a:ext uri="{FF2B5EF4-FFF2-40B4-BE49-F238E27FC236}">
                  <a16:creationId xmlns:a16="http://schemas.microsoft.com/office/drawing/2014/main" id="{3EFB51AB-7901-4F38-8263-9E42E594BCB4}"/>
                </a:ext>
              </a:extLst>
            </p:cNvPr>
            <p:cNvCxnSpPr>
              <a:cxnSpLocks/>
            </p:cNvCxnSpPr>
            <p:nvPr/>
          </p:nvCxnSpPr>
          <p:spPr>
            <a:xfrm>
              <a:off x="7070025" y="6495652"/>
              <a:ext cx="136886"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228" name="TextBox 227">
              <a:extLst>
                <a:ext uri="{FF2B5EF4-FFF2-40B4-BE49-F238E27FC236}">
                  <a16:creationId xmlns:a16="http://schemas.microsoft.com/office/drawing/2014/main" id="{F0EAB3C7-BC36-440A-9803-9B16976F417F}"/>
                </a:ext>
              </a:extLst>
            </p:cNvPr>
            <p:cNvSpPr txBox="1"/>
            <p:nvPr/>
          </p:nvSpPr>
          <p:spPr>
            <a:xfrm>
              <a:off x="10773291" y="2864120"/>
              <a:ext cx="2528372" cy="224427"/>
            </a:xfrm>
            <a:prstGeom prst="rect">
              <a:avLst/>
            </a:prstGeom>
            <a:solidFill>
              <a:schemeClr val="accent2">
                <a:lumMod val="75000"/>
              </a:schemeClr>
            </a:solidFill>
            <a:ln>
              <a:solidFill>
                <a:schemeClr val="bg1"/>
              </a:solidFill>
            </a:ln>
            <a:effectLst>
              <a:outerShdw blurRad="50800" dist="38100" dir="2700000" algn="tl" rotWithShape="0">
                <a:prstClr val="black">
                  <a:alpha val="40000"/>
                </a:prstClr>
              </a:outerShdw>
            </a:effectLst>
            <a:scene3d>
              <a:camera prst="orthographicFront"/>
              <a:lightRig rig="threePt" dir="t"/>
            </a:scene3d>
            <a:sp3d>
              <a:bevelT/>
            </a:sp3d>
          </p:spPr>
          <p:txBody>
            <a:bodyPr wrap="square" rtlCol="0" anchor="ctr">
              <a:spAutoFit/>
            </a:bodyPr>
            <a:lstStyle/>
            <a:p>
              <a:pPr algn="ctr"/>
              <a:endParaRPr lang="es-419" sz="132" b="1" dirty="0">
                <a:solidFill>
                  <a:schemeClr val="bg1"/>
                </a:solidFill>
              </a:endParaRPr>
            </a:p>
            <a:p>
              <a:pPr algn="ctr"/>
              <a:r>
                <a:rPr lang="es-419" sz="1401" b="1" dirty="0">
                  <a:solidFill>
                    <a:schemeClr val="bg1"/>
                  </a:solidFill>
                </a:rPr>
                <a:t>Strategic Projects &amp; Program Management</a:t>
              </a:r>
            </a:p>
            <a:p>
              <a:pPr algn="ctr"/>
              <a:endParaRPr lang="en-US" sz="132" b="1" dirty="0">
                <a:solidFill>
                  <a:schemeClr val="bg1"/>
                </a:solidFill>
              </a:endParaRPr>
            </a:p>
          </p:txBody>
        </p:sp>
        <p:cxnSp>
          <p:nvCxnSpPr>
            <p:cNvPr id="229" name="Straight Arrow Connector 228">
              <a:extLst>
                <a:ext uri="{FF2B5EF4-FFF2-40B4-BE49-F238E27FC236}">
                  <a16:creationId xmlns:a16="http://schemas.microsoft.com/office/drawing/2014/main" id="{E2C4F064-E589-43E6-BC48-6FA750A078F7}"/>
                </a:ext>
              </a:extLst>
            </p:cNvPr>
            <p:cNvCxnSpPr>
              <a:cxnSpLocks/>
            </p:cNvCxnSpPr>
            <p:nvPr/>
          </p:nvCxnSpPr>
          <p:spPr>
            <a:xfrm>
              <a:off x="12019545" y="3113659"/>
              <a:ext cx="0" cy="224423"/>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230" name="TextBox 229">
              <a:extLst>
                <a:ext uri="{FF2B5EF4-FFF2-40B4-BE49-F238E27FC236}">
                  <a16:creationId xmlns:a16="http://schemas.microsoft.com/office/drawing/2014/main" id="{E4DA9CF3-3CA7-467D-AB23-68194948AD64}"/>
                </a:ext>
              </a:extLst>
            </p:cNvPr>
            <p:cNvSpPr txBox="1"/>
            <p:nvPr/>
          </p:nvSpPr>
          <p:spPr>
            <a:xfrm>
              <a:off x="11250692" y="3340616"/>
              <a:ext cx="1662310" cy="396587"/>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lgn="ctr">
                <a:defRPr sz="900" b="1">
                  <a:solidFill>
                    <a:schemeClr val="bg1"/>
                  </a:solidFill>
                </a:defRPr>
              </a:lvl1pPr>
            </a:lstStyle>
            <a:p>
              <a:r>
                <a:rPr lang="en-US" sz="1401" dirty="0"/>
                <a:t>Diego Garza</a:t>
              </a:r>
            </a:p>
            <a:p>
              <a:r>
                <a:rPr lang="en-US" sz="601" dirty="0"/>
                <a:t>                 </a:t>
              </a:r>
              <a:r>
                <a:rPr lang="en-US" sz="1001" dirty="0"/>
                <a:t>Sr. Manager, MTY MEX</a:t>
              </a:r>
            </a:p>
            <a:p>
              <a:pPr algn="l"/>
              <a:r>
                <a:rPr lang="en-US" sz="500" dirty="0"/>
                <a:t>                                   </a:t>
              </a:r>
              <a:r>
                <a:rPr lang="en-US" sz="1001" b="0" dirty="0"/>
                <a:t>Leader PM</a:t>
              </a:r>
            </a:p>
          </p:txBody>
        </p:sp>
        <p:sp>
          <p:nvSpPr>
            <p:cNvPr id="231" name="Oval 230">
              <a:extLst>
                <a:ext uri="{FF2B5EF4-FFF2-40B4-BE49-F238E27FC236}">
                  <a16:creationId xmlns:a16="http://schemas.microsoft.com/office/drawing/2014/main" id="{F1ABDEE4-C74F-471F-A7CF-26ABB883B07B}"/>
                </a:ext>
              </a:extLst>
            </p:cNvPr>
            <p:cNvSpPr/>
            <p:nvPr/>
          </p:nvSpPr>
          <p:spPr>
            <a:xfrm>
              <a:off x="11143149" y="3287277"/>
              <a:ext cx="475485" cy="483056"/>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232" name="Picture 231">
              <a:extLst>
                <a:ext uri="{FF2B5EF4-FFF2-40B4-BE49-F238E27FC236}">
                  <a16:creationId xmlns:a16="http://schemas.microsoft.com/office/drawing/2014/main" id="{486FD9E3-2010-41E6-9319-32EC0D6CE874}"/>
                </a:ext>
              </a:extLst>
            </p:cNvPr>
            <p:cNvPicPr>
              <a:picLocks noChangeAspect="1"/>
            </p:cNvPicPr>
            <p:nvPr/>
          </p:nvPicPr>
          <p:blipFill>
            <a:blip r:embed="rId44" cstate="email">
              <a:extLst>
                <a:ext uri="{28A0092B-C50C-407E-A947-70E740481C1C}">
                  <a14:useLocalDpi xmlns:a14="http://schemas.microsoft.com/office/drawing/2010/main" val="0"/>
                </a:ext>
              </a:extLst>
            </a:blip>
            <a:stretch>
              <a:fillRect/>
            </a:stretch>
          </p:blipFill>
          <p:spPr>
            <a:xfrm>
              <a:off x="11152256" y="3294913"/>
              <a:ext cx="468876" cy="468876"/>
            </a:xfrm>
            <a:prstGeom prst="ellipse">
              <a:avLst/>
            </a:prstGeom>
            <a:ln w="12700" cap="rnd">
              <a:solidFill>
                <a:schemeClr val="bg1"/>
              </a:solidFill>
              <a:prstDash val="solid"/>
            </a:ln>
            <a:effectLst/>
          </p:spPr>
        </p:pic>
        <p:cxnSp>
          <p:nvCxnSpPr>
            <p:cNvPr id="233" name="Straight Connector 232">
              <a:extLst>
                <a:ext uri="{FF2B5EF4-FFF2-40B4-BE49-F238E27FC236}">
                  <a16:creationId xmlns:a16="http://schemas.microsoft.com/office/drawing/2014/main" id="{B30CCF30-1BF6-4BC8-BF4D-CE0BBF9F0448}"/>
                </a:ext>
              </a:extLst>
            </p:cNvPr>
            <p:cNvCxnSpPr>
              <a:cxnSpLocks/>
            </p:cNvCxnSpPr>
            <p:nvPr/>
          </p:nvCxnSpPr>
          <p:spPr>
            <a:xfrm>
              <a:off x="9985538" y="3521843"/>
              <a:ext cx="7253" cy="2628084"/>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34" name="Straight Connector 233">
              <a:extLst>
                <a:ext uri="{FF2B5EF4-FFF2-40B4-BE49-F238E27FC236}">
                  <a16:creationId xmlns:a16="http://schemas.microsoft.com/office/drawing/2014/main" id="{E281B5B7-708E-42B8-9C39-1C393124BB39}"/>
                </a:ext>
              </a:extLst>
            </p:cNvPr>
            <p:cNvCxnSpPr>
              <a:cxnSpLocks/>
              <a:endCxn id="232" idx="2"/>
            </p:cNvCxnSpPr>
            <p:nvPr/>
          </p:nvCxnSpPr>
          <p:spPr>
            <a:xfrm>
              <a:off x="9984938" y="3514973"/>
              <a:ext cx="1167318" cy="0"/>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grpSp>
          <p:nvGrpSpPr>
            <p:cNvPr id="235" name="Group 234">
              <a:extLst>
                <a:ext uri="{FF2B5EF4-FFF2-40B4-BE49-F238E27FC236}">
                  <a16:creationId xmlns:a16="http://schemas.microsoft.com/office/drawing/2014/main" id="{12D98BCF-BB5E-4886-A548-6B95DF92C5FD}"/>
                </a:ext>
              </a:extLst>
            </p:cNvPr>
            <p:cNvGrpSpPr/>
            <p:nvPr/>
          </p:nvGrpSpPr>
          <p:grpSpPr>
            <a:xfrm>
              <a:off x="10128707" y="3827281"/>
              <a:ext cx="1764040" cy="488083"/>
              <a:chOff x="5548553" y="1625146"/>
              <a:chExt cx="1764040" cy="488083"/>
            </a:xfrm>
          </p:grpSpPr>
          <p:sp>
            <p:nvSpPr>
              <p:cNvPr id="297" name="TextBox 296">
                <a:extLst>
                  <a:ext uri="{FF2B5EF4-FFF2-40B4-BE49-F238E27FC236}">
                    <a16:creationId xmlns:a16="http://schemas.microsoft.com/office/drawing/2014/main" id="{05DDC344-CC3C-4093-B1F6-E34769D04C24}"/>
                  </a:ext>
                </a:extLst>
              </p:cNvPr>
              <p:cNvSpPr txBox="1"/>
              <p:nvPr/>
            </p:nvSpPr>
            <p:spPr>
              <a:xfrm>
                <a:off x="5825009" y="1674745"/>
                <a:ext cx="1487584" cy="396587"/>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lgn="ctr">
                  <a:defRPr sz="900" b="1">
                    <a:solidFill>
                      <a:schemeClr val="bg1"/>
                    </a:solidFill>
                  </a:defRPr>
                </a:lvl1pPr>
              </a:lstStyle>
              <a:p>
                <a:pPr algn="l"/>
                <a:r>
                  <a:rPr lang="en-US" sz="1401" dirty="0"/>
                  <a:t>      Nilda Ramos</a:t>
                </a:r>
              </a:p>
              <a:p>
                <a:pPr algn="l"/>
                <a:r>
                  <a:rPr lang="en-US" sz="601" dirty="0"/>
                  <a:t>               </a:t>
                </a:r>
                <a:r>
                  <a:rPr lang="en-US" sz="1001" dirty="0"/>
                  <a:t>PM, MTY MEX</a:t>
                </a:r>
              </a:p>
              <a:p>
                <a:pPr algn="l"/>
                <a:r>
                  <a:rPr lang="en-US" sz="1001" dirty="0"/>
                  <a:t>         </a:t>
                </a:r>
                <a:r>
                  <a:rPr lang="en-US" b="0" dirty="0"/>
                  <a:t>SBO P1</a:t>
                </a:r>
              </a:p>
            </p:txBody>
          </p:sp>
          <p:sp>
            <p:nvSpPr>
              <p:cNvPr id="298" name="Oval 297">
                <a:extLst>
                  <a:ext uri="{FF2B5EF4-FFF2-40B4-BE49-F238E27FC236}">
                    <a16:creationId xmlns:a16="http://schemas.microsoft.com/office/drawing/2014/main" id="{B532D2F5-DC90-422A-9F78-3C0B1B4BE5D6}"/>
                  </a:ext>
                </a:extLst>
              </p:cNvPr>
              <p:cNvSpPr/>
              <p:nvPr/>
            </p:nvSpPr>
            <p:spPr>
              <a:xfrm>
                <a:off x="5548553" y="1634271"/>
                <a:ext cx="493291" cy="478958"/>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299" name="Picture 298">
                <a:extLst>
                  <a:ext uri="{FF2B5EF4-FFF2-40B4-BE49-F238E27FC236}">
                    <a16:creationId xmlns:a16="http://schemas.microsoft.com/office/drawing/2014/main" id="{3EDB38DE-17AC-4057-BFF2-60B2F87CA762}"/>
                  </a:ext>
                </a:extLst>
              </p:cNvPr>
              <p:cNvPicPr>
                <a:picLocks noChangeAspect="1"/>
              </p:cNvPicPr>
              <p:nvPr/>
            </p:nvPicPr>
            <p:blipFill>
              <a:blip r:embed="rId45" cstate="email">
                <a:extLst>
                  <a:ext uri="{28A0092B-C50C-407E-A947-70E740481C1C}">
                    <a14:useLocalDpi xmlns:a14="http://schemas.microsoft.com/office/drawing/2010/main" val="0"/>
                  </a:ext>
                </a:extLst>
              </a:blip>
              <a:stretch>
                <a:fillRect/>
              </a:stretch>
            </p:blipFill>
            <p:spPr>
              <a:xfrm>
                <a:off x="5551396" y="1625146"/>
                <a:ext cx="485113" cy="488035"/>
              </a:xfrm>
              <a:prstGeom prst="ellipse">
                <a:avLst/>
              </a:prstGeom>
              <a:ln w="12700" cap="rnd">
                <a:solidFill>
                  <a:schemeClr val="bg1"/>
                </a:solidFill>
                <a:prstDash val="solid"/>
              </a:ln>
              <a:effectLst/>
            </p:spPr>
          </p:pic>
        </p:grpSp>
        <p:cxnSp>
          <p:nvCxnSpPr>
            <p:cNvPr id="236" name="Straight Arrow Connector 235">
              <a:extLst>
                <a:ext uri="{FF2B5EF4-FFF2-40B4-BE49-F238E27FC236}">
                  <a16:creationId xmlns:a16="http://schemas.microsoft.com/office/drawing/2014/main" id="{1CC305A6-0B3F-41F4-80A2-855A254EF905}"/>
                </a:ext>
              </a:extLst>
            </p:cNvPr>
            <p:cNvCxnSpPr>
              <a:cxnSpLocks/>
            </p:cNvCxnSpPr>
            <p:nvPr/>
          </p:nvCxnSpPr>
          <p:spPr>
            <a:xfrm>
              <a:off x="10001270" y="4048820"/>
              <a:ext cx="136886"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237" name="Group 236">
              <a:extLst>
                <a:ext uri="{FF2B5EF4-FFF2-40B4-BE49-F238E27FC236}">
                  <a16:creationId xmlns:a16="http://schemas.microsoft.com/office/drawing/2014/main" id="{1B47EFD9-04B7-4471-838C-52ACC08FE59E}"/>
                </a:ext>
              </a:extLst>
            </p:cNvPr>
            <p:cNvGrpSpPr/>
            <p:nvPr/>
          </p:nvGrpSpPr>
          <p:grpSpPr>
            <a:xfrm>
              <a:off x="10104306" y="4315156"/>
              <a:ext cx="1788438" cy="566836"/>
              <a:chOff x="5532307" y="2114741"/>
              <a:chExt cx="1788438" cy="566836"/>
            </a:xfrm>
          </p:grpSpPr>
          <p:sp>
            <p:nvSpPr>
              <p:cNvPr id="294" name="TextBox 293">
                <a:extLst>
                  <a:ext uri="{FF2B5EF4-FFF2-40B4-BE49-F238E27FC236}">
                    <a16:creationId xmlns:a16="http://schemas.microsoft.com/office/drawing/2014/main" id="{B91BF383-3CCE-42E4-9787-BE1FBEB2FCEC}"/>
                  </a:ext>
                </a:extLst>
              </p:cNvPr>
              <p:cNvSpPr txBox="1"/>
              <p:nvPr/>
            </p:nvSpPr>
            <p:spPr>
              <a:xfrm>
                <a:off x="5653101" y="2184425"/>
                <a:ext cx="1667644" cy="38659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lgn="ctr">
                  <a:defRPr sz="900" b="1">
                    <a:solidFill>
                      <a:schemeClr val="bg1"/>
                    </a:solidFill>
                  </a:defRPr>
                </a:lvl1pPr>
              </a:lstStyle>
              <a:p>
                <a:r>
                  <a:rPr lang="en-US" dirty="0"/>
                  <a:t>              </a:t>
                </a:r>
                <a:r>
                  <a:rPr lang="en-US" sz="1401" dirty="0"/>
                  <a:t>Juan Bacilio Garza</a:t>
                </a:r>
                <a:r>
                  <a:rPr lang="en-US" sz="601" dirty="0"/>
                  <a:t> </a:t>
                </a:r>
              </a:p>
              <a:p>
                <a:pPr algn="l"/>
                <a:r>
                  <a:rPr lang="en-US" sz="1001" dirty="0"/>
                  <a:t>                </a:t>
                </a:r>
                <a:r>
                  <a:rPr lang="en-US" sz="700" dirty="0"/>
                  <a:t> </a:t>
                </a:r>
                <a:r>
                  <a:rPr lang="en-US" sz="1001" dirty="0"/>
                  <a:t>PM, MTY MEX</a:t>
                </a:r>
              </a:p>
              <a:p>
                <a:pPr algn="l"/>
                <a:r>
                  <a:rPr lang="en-US" b="0" dirty="0"/>
                  <a:t>                  QVE, CoS, SBO D2-M2</a:t>
                </a:r>
              </a:p>
            </p:txBody>
          </p:sp>
          <p:pic>
            <p:nvPicPr>
              <p:cNvPr id="295" name="Picture 294">
                <a:extLst>
                  <a:ext uri="{FF2B5EF4-FFF2-40B4-BE49-F238E27FC236}">
                    <a16:creationId xmlns:a16="http://schemas.microsoft.com/office/drawing/2014/main" id="{690E66CB-CDAC-49AF-B1D6-0F31F5EA0FA4}"/>
                  </a:ext>
                </a:extLst>
              </p:cNvPr>
              <p:cNvPicPr>
                <a:picLocks noChangeAspect="1"/>
              </p:cNvPicPr>
              <p:nvPr/>
            </p:nvPicPr>
            <p:blipFill>
              <a:blip r:embed="rId46"/>
              <a:stretch>
                <a:fillRect/>
              </a:stretch>
            </p:blipFill>
            <p:spPr>
              <a:xfrm>
                <a:off x="5532307" y="2114741"/>
                <a:ext cx="571035" cy="566836"/>
              </a:xfrm>
              <a:prstGeom prst="rect">
                <a:avLst/>
              </a:prstGeom>
            </p:spPr>
          </p:pic>
          <p:pic>
            <p:nvPicPr>
              <p:cNvPr id="296" name="Picture 295">
                <a:extLst>
                  <a:ext uri="{FF2B5EF4-FFF2-40B4-BE49-F238E27FC236}">
                    <a16:creationId xmlns:a16="http://schemas.microsoft.com/office/drawing/2014/main" id="{E8540BD4-3C8B-43B3-BA01-13C78E8B4591}"/>
                  </a:ext>
                </a:extLst>
              </p:cNvPr>
              <p:cNvPicPr>
                <a:picLocks noChangeAspect="1"/>
              </p:cNvPicPr>
              <p:nvPr/>
            </p:nvPicPr>
            <p:blipFill>
              <a:blip r:embed="rId47" cstate="email">
                <a:extLst>
                  <a:ext uri="{28A0092B-C50C-407E-A947-70E740481C1C}">
                    <a14:useLocalDpi xmlns:a14="http://schemas.microsoft.com/office/drawing/2010/main" val="0"/>
                  </a:ext>
                </a:extLst>
              </a:blip>
              <a:stretch>
                <a:fillRect/>
              </a:stretch>
            </p:blipFill>
            <p:spPr>
              <a:xfrm>
                <a:off x="5559547" y="2145025"/>
                <a:ext cx="483620" cy="484772"/>
              </a:xfrm>
              <a:prstGeom prst="ellipse">
                <a:avLst/>
              </a:prstGeom>
              <a:ln w="12700" cap="rnd">
                <a:solidFill>
                  <a:schemeClr val="bg1"/>
                </a:solidFill>
                <a:prstDash val="solid"/>
              </a:ln>
              <a:effectLst/>
            </p:spPr>
          </p:pic>
        </p:grpSp>
        <p:cxnSp>
          <p:nvCxnSpPr>
            <p:cNvPr id="238" name="Straight Arrow Connector 237">
              <a:extLst>
                <a:ext uri="{FF2B5EF4-FFF2-40B4-BE49-F238E27FC236}">
                  <a16:creationId xmlns:a16="http://schemas.microsoft.com/office/drawing/2014/main" id="{7166E69E-5475-4DD9-9758-DC300A8C6C60}"/>
                </a:ext>
              </a:extLst>
            </p:cNvPr>
            <p:cNvCxnSpPr>
              <a:cxnSpLocks/>
            </p:cNvCxnSpPr>
            <p:nvPr/>
          </p:nvCxnSpPr>
          <p:spPr>
            <a:xfrm>
              <a:off x="10001270" y="4587828"/>
              <a:ext cx="136886"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239" name="Group 238">
              <a:extLst>
                <a:ext uri="{FF2B5EF4-FFF2-40B4-BE49-F238E27FC236}">
                  <a16:creationId xmlns:a16="http://schemas.microsoft.com/office/drawing/2014/main" id="{541391AE-E45F-4B42-81E2-CEFC7BDD9EF0}"/>
                </a:ext>
              </a:extLst>
            </p:cNvPr>
            <p:cNvGrpSpPr/>
            <p:nvPr/>
          </p:nvGrpSpPr>
          <p:grpSpPr>
            <a:xfrm>
              <a:off x="10131143" y="4869613"/>
              <a:ext cx="1768211" cy="493243"/>
              <a:chOff x="5552533" y="2681800"/>
              <a:chExt cx="1768211" cy="493243"/>
            </a:xfrm>
          </p:grpSpPr>
          <p:sp>
            <p:nvSpPr>
              <p:cNvPr id="291" name="TextBox 290">
                <a:extLst>
                  <a:ext uri="{FF2B5EF4-FFF2-40B4-BE49-F238E27FC236}">
                    <a16:creationId xmlns:a16="http://schemas.microsoft.com/office/drawing/2014/main" id="{4F7E2B96-A103-443A-BD83-335003294A90}"/>
                  </a:ext>
                </a:extLst>
              </p:cNvPr>
              <p:cNvSpPr txBox="1"/>
              <p:nvPr/>
            </p:nvSpPr>
            <p:spPr>
              <a:xfrm>
                <a:off x="5653100" y="2720674"/>
                <a:ext cx="1667644" cy="38659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lgn="ctr">
                  <a:defRPr sz="900" b="1">
                    <a:solidFill>
                      <a:schemeClr val="bg1"/>
                    </a:solidFill>
                  </a:defRPr>
                </a:lvl1pPr>
              </a:lstStyle>
              <a:p>
                <a:r>
                  <a:rPr lang="en-US" sz="800" dirty="0"/>
                  <a:t>                     </a:t>
                </a:r>
                <a:r>
                  <a:rPr lang="en-US" sz="1401" dirty="0"/>
                  <a:t>Carlos Montemayor</a:t>
                </a:r>
              </a:p>
              <a:p>
                <a:pPr algn="l"/>
                <a:r>
                  <a:rPr lang="en-US" sz="601" dirty="0"/>
                  <a:t>                              </a:t>
                </a:r>
                <a:r>
                  <a:rPr lang="en-US" sz="1001" dirty="0"/>
                  <a:t>PM,  MTY MEX</a:t>
                </a:r>
              </a:p>
              <a:p>
                <a:pPr algn="l"/>
                <a:r>
                  <a:rPr lang="en-US" sz="601" dirty="0"/>
                  <a:t>                              </a:t>
                </a:r>
                <a:r>
                  <a:rPr lang="en-US" b="0" dirty="0"/>
                  <a:t>QVE, CoS, SBO P1</a:t>
                </a:r>
              </a:p>
            </p:txBody>
          </p:sp>
          <p:sp>
            <p:nvSpPr>
              <p:cNvPr id="292" name="Oval 291">
                <a:extLst>
                  <a:ext uri="{FF2B5EF4-FFF2-40B4-BE49-F238E27FC236}">
                    <a16:creationId xmlns:a16="http://schemas.microsoft.com/office/drawing/2014/main" id="{5508A171-8FA6-41EC-9827-FEB3D229BC2A}"/>
                  </a:ext>
                </a:extLst>
              </p:cNvPr>
              <p:cNvSpPr/>
              <p:nvPr/>
            </p:nvSpPr>
            <p:spPr>
              <a:xfrm>
                <a:off x="5552533" y="2683684"/>
                <a:ext cx="493636" cy="489472"/>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293" name="Picture 292">
                <a:extLst>
                  <a:ext uri="{FF2B5EF4-FFF2-40B4-BE49-F238E27FC236}">
                    <a16:creationId xmlns:a16="http://schemas.microsoft.com/office/drawing/2014/main" id="{29417899-DC31-4A2B-B385-247441DD93E0}"/>
                  </a:ext>
                </a:extLst>
              </p:cNvPr>
              <p:cNvPicPr>
                <a:picLocks noChangeAspect="1"/>
              </p:cNvPicPr>
              <p:nvPr/>
            </p:nvPicPr>
            <p:blipFill>
              <a:blip r:embed="rId48" cstate="email">
                <a:extLst>
                  <a:ext uri="{28A0092B-C50C-407E-A947-70E740481C1C}">
                    <a14:useLocalDpi xmlns:a14="http://schemas.microsoft.com/office/drawing/2010/main" val="0"/>
                  </a:ext>
                </a:extLst>
              </a:blip>
              <a:stretch>
                <a:fillRect/>
              </a:stretch>
            </p:blipFill>
            <p:spPr>
              <a:xfrm>
                <a:off x="5559595" y="2681800"/>
                <a:ext cx="493243" cy="493243"/>
              </a:xfrm>
              <a:prstGeom prst="ellipse">
                <a:avLst/>
              </a:prstGeom>
              <a:ln w="12700" cap="rnd">
                <a:solidFill>
                  <a:schemeClr val="bg1"/>
                </a:solidFill>
                <a:prstDash val="solid"/>
              </a:ln>
              <a:effectLst/>
            </p:spPr>
          </p:pic>
        </p:grpSp>
        <p:cxnSp>
          <p:nvCxnSpPr>
            <p:cNvPr id="240" name="Straight Arrow Connector 239">
              <a:extLst>
                <a:ext uri="{FF2B5EF4-FFF2-40B4-BE49-F238E27FC236}">
                  <a16:creationId xmlns:a16="http://schemas.microsoft.com/office/drawing/2014/main" id="{F36B6B82-8559-4491-9D4A-0062301D61E9}"/>
                </a:ext>
              </a:extLst>
            </p:cNvPr>
            <p:cNvCxnSpPr>
              <a:cxnSpLocks/>
            </p:cNvCxnSpPr>
            <p:nvPr/>
          </p:nvCxnSpPr>
          <p:spPr>
            <a:xfrm>
              <a:off x="10001270" y="5116233"/>
              <a:ext cx="136886"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241" name="Group 240">
              <a:extLst>
                <a:ext uri="{FF2B5EF4-FFF2-40B4-BE49-F238E27FC236}">
                  <a16:creationId xmlns:a16="http://schemas.microsoft.com/office/drawing/2014/main" id="{0A1D0381-3C6D-4CDD-933A-C23437AB9706}"/>
                </a:ext>
              </a:extLst>
            </p:cNvPr>
            <p:cNvGrpSpPr/>
            <p:nvPr/>
          </p:nvGrpSpPr>
          <p:grpSpPr>
            <a:xfrm>
              <a:off x="10132465" y="5390670"/>
              <a:ext cx="1757603" cy="497439"/>
              <a:chOff x="5554990" y="3160101"/>
              <a:chExt cx="1757603" cy="497439"/>
            </a:xfrm>
          </p:grpSpPr>
          <p:sp>
            <p:nvSpPr>
              <p:cNvPr id="288" name="TextBox 287">
                <a:extLst>
                  <a:ext uri="{FF2B5EF4-FFF2-40B4-BE49-F238E27FC236}">
                    <a16:creationId xmlns:a16="http://schemas.microsoft.com/office/drawing/2014/main" id="{FC931E18-4AEA-4BDE-91DF-31E3B9AF09B5}"/>
                  </a:ext>
                </a:extLst>
              </p:cNvPr>
              <p:cNvSpPr txBox="1"/>
              <p:nvPr/>
            </p:nvSpPr>
            <p:spPr>
              <a:xfrm>
                <a:off x="5659710" y="3202648"/>
                <a:ext cx="1652883" cy="38659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lgn="ctr">
                  <a:defRPr sz="900" b="1">
                    <a:solidFill>
                      <a:schemeClr val="bg1"/>
                    </a:solidFill>
                  </a:defRPr>
                </a:lvl1pPr>
              </a:lstStyle>
              <a:p>
                <a:pPr algn="l"/>
                <a:r>
                  <a:rPr lang="en-US" sz="1401" dirty="0"/>
                  <a:t>             Ricardo Ruiz</a:t>
                </a:r>
              </a:p>
              <a:p>
                <a:pPr algn="l"/>
                <a:r>
                  <a:rPr lang="en-US" sz="1001" dirty="0"/>
                  <a:t>                  </a:t>
                </a:r>
                <a:r>
                  <a:rPr lang="en-US" sz="601" dirty="0"/>
                  <a:t> </a:t>
                </a:r>
                <a:r>
                  <a:rPr lang="en-US" sz="1001" dirty="0"/>
                  <a:t>PM,  MTY MEX</a:t>
                </a:r>
              </a:p>
              <a:p>
                <a:pPr algn="l"/>
                <a:r>
                  <a:rPr lang="en-US" b="0" dirty="0"/>
                  <a:t>                    </a:t>
                </a:r>
                <a:r>
                  <a:rPr lang="en-US" sz="500" b="0" dirty="0"/>
                  <a:t> </a:t>
                </a:r>
                <a:r>
                  <a:rPr lang="en-US" b="0" dirty="0"/>
                  <a:t>QVE, CoS, SBO K1 and K2</a:t>
                </a:r>
              </a:p>
            </p:txBody>
          </p:sp>
          <p:sp>
            <p:nvSpPr>
              <p:cNvPr id="289" name="Oval 288">
                <a:extLst>
                  <a:ext uri="{FF2B5EF4-FFF2-40B4-BE49-F238E27FC236}">
                    <a16:creationId xmlns:a16="http://schemas.microsoft.com/office/drawing/2014/main" id="{B79415F8-B3A7-4CE4-911E-A769CACA64D5}"/>
                  </a:ext>
                </a:extLst>
              </p:cNvPr>
              <p:cNvSpPr/>
              <p:nvPr/>
            </p:nvSpPr>
            <p:spPr>
              <a:xfrm>
                <a:off x="5554990" y="3160408"/>
                <a:ext cx="517504" cy="496821"/>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290" name="Picture 289">
                <a:extLst>
                  <a:ext uri="{FF2B5EF4-FFF2-40B4-BE49-F238E27FC236}">
                    <a16:creationId xmlns:a16="http://schemas.microsoft.com/office/drawing/2014/main" id="{E2D6DB4D-D8D8-4FE1-921D-BDC00C212A47}"/>
                  </a:ext>
                </a:extLst>
              </p:cNvPr>
              <p:cNvPicPr>
                <a:picLocks noChangeAspect="1"/>
              </p:cNvPicPr>
              <p:nvPr/>
            </p:nvPicPr>
            <p:blipFill>
              <a:blip r:embed="rId49" cstate="email">
                <a:extLst>
                  <a:ext uri="{28A0092B-C50C-407E-A947-70E740481C1C}">
                    <a14:useLocalDpi xmlns:a14="http://schemas.microsoft.com/office/drawing/2010/main" val="0"/>
                  </a:ext>
                </a:extLst>
              </a:blip>
              <a:stretch>
                <a:fillRect/>
              </a:stretch>
            </p:blipFill>
            <p:spPr>
              <a:xfrm>
                <a:off x="5561989" y="3160101"/>
                <a:ext cx="497439" cy="497439"/>
              </a:xfrm>
              <a:prstGeom prst="ellipse">
                <a:avLst/>
              </a:prstGeom>
              <a:ln w="12700" cap="rnd">
                <a:solidFill>
                  <a:schemeClr val="bg1"/>
                </a:solidFill>
                <a:prstDash val="solid"/>
              </a:ln>
              <a:effectLst/>
            </p:spPr>
          </p:pic>
        </p:grpSp>
        <p:cxnSp>
          <p:nvCxnSpPr>
            <p:cNvPr id="242" name="Straight Arrow Connector 241">
              <a:extLst>
                <a:ext uri="{FF2B5EF4-FFF2-40B4-BE49-F238E27FC236}">
                  <a16:creationId xmlns:a16="http://schemas.microsoft.com/office/drawing/2014/main" id="{4462278F-0A5D-4D63-850B-3C9AB298999D}"/>
                </a:ext>
              </a:extLst>
            </p:cNvPr>
            <p:cNvCxnSpPr>
              <a:cxnSpLocks/>
            </p:cNvCxnSpPr>
            <p:nvPr/>
          </p:nvCxnSpPr>
          <p:spPr>
            <a:xfrm>
              <a:off x="10001270" y="5639388"/>
              <a:ext cx="136886"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243" name="Group 242">
              <a:extLst>
                <a:ext uri="{FF2B5EF4-FFF2-40B4-BE49-F238E27FC236}">
                  <a16:creationId xmlns:a16="http://schemas.microsoft.com/office/drawing/2014/main" id="{46CAE6D6-E1BF-4C4C-AC8E-10FA715655D5}"/>
                </a:ext>
              </a:extLst>
            </p:cNvPr>
            <p:cNvGrpSpPr/>
            <p:nvPr/>
          </p:nvGrpSpPr>
          <p:grpSpPr>
            <a:xfrm>
              <a:off x="10135341" y="5923173"/>
              <a:ext cx="1748888" cy="496727"/>
              <a:chOff x="5563705" y="3714025"/>
              <a:chExt cx="1748888" cy="496727"/>
            </a:xfrm>
          </p:grpSpPr>
          <p:sp>
            <p:nvSpPr>
              <p:cNvPr id="285" name="TextBox 284">
                <a:extLst>
                  <a:ext uri="{FF2B5EF4-FFF2-40B4-BE49-F238E27FC236}">
                    <a16:creationId xmlns:a16="http://schemas.microsoft.com/office/drawing/2014/main" id="{E5C869D6-3E1A-4D7C-8901-A52F030CD835}"/>
                  </a:ext>
                </a:extLst>
              </p:cNvPr>
              <p:cNvSpPr txBox="1"/>
              <p:nvPr/>
            </p:nvSpPr>
            <p:spPr>
              <a:xfrm>
                <a:off x="5653100" y="3745097"/>
                <a:ext cx="1659493" cy="38659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lgn="ctr">
                  <a:defRPr sz="900" b="1">
                    <a:solidFill>
                      <a:schemeClr val="bg1"/>
                    </a:solidFill>
                  </a:defRPr>
                </a:lvl1pPr>
              </a:lstStyle>
              <a:p>
                <a:pPr algn="l"/>
                <a:r>
                  <a:rPr lang="en-US" sz="1401" dirty="0"/>
                  <a:t>             Osvaldo Balboa</a:t>
                </a:r>
              </a:p>
              <a:p>
                <a:pPr algn="l"/>
                <a:r>
                  <a:rPr lang="en-US" sz="601" dirty="0"/>
                  <a:t>             </a:t>
                </a:r>
                <a:r>
                  <a:rPr lang="en-US" sz="1001" dirty="0"/>
                  <a:t>           PM, MTY MEX</a:t>
                </a:r>
              </a:p>
              <a:p>
                <a:r>
                  <a:rPr lang="en-US" sz="601" dirty="0"/>
                  <a:t>     </a:t>
                </a:r>
                <a:r>
                  <a:rPr lang="en-US" b="0" dirty="0"/>
                  <a:t>QVE, CoS, SBO G´s</a:t>
                </a:r>
              </a:p>
            </p:txBody>
          </p:sp>
          <p:sp>
            <p:nvSpPr>
              <p:cNvPr id="286" name="Oval 285">
                <a:extLst>
                  <a:ext uri="{FF2B5EF4-FFF2-40B4-BE49-F238E27FC236}">
                    <a16:creationId xmlns:a16="http://schemas.microsoft.com/office/drawing/2014/main" id="{9B5888D0-FD35-449F-A309-5D16D86D9D32}"/>
                  </a:ext>
                </a:extLst>
              </p:cNvPr>
              <p:cNvSpPr/>
              <p:nvPr/>
            </p:nvSpPr>
            <p:spPr>
              <a:xfrm>
                <a:off x="5563705" y="3714025"/>
                <a:ext cx="498970" cy="496727"/>
              </a:xfrm>
              <a:prstGeom prst="ellipse">
                <a:avLst/>
              </a:prstGeom>
              <a:solidFill>
                <a:schemeClr val="bg1"/>
              </a:solidFill>
              <a:ln>
                <a:solidFill>
                  <a:schemeClr val="bg1"/>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cxnSp>
          <p:nvCxnSpPr>
            <p:cNvPr id="244" name="Straight Arrow Connector 243">
              <a:extLst>
                <a:ext uri="{FF2B5EF4-FFF2-40B4-BE49-F238E27FC236}">
                  <a16:creationId xmlns:a16="http://schemas.microsoft.com/office/drawing/2014/main" id="{AE91E757-34E1-4B8A-9C2F-A335FF412B76}"/>
                </a:ext>
              </a:extLst>
            </p:cNvPr>
            <p:cNvCxnSpPr>
              <a:cxnSpLocks/>
            </p:cNvCxnSpPr>
            <p:nvPr/>
          </p:nvCxnSpPr>
          <p:spPr>
            <a:xfrm>
              <a:off x="9991821" y="6149925"/>
              <a:ext cx="136886"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45" name="Straight Connector 244">
              <a:extLst>
                <a:ext uri="{FF2B5EF4-FFF2-40B4-BE49-F238E27FC236}">
                  <a16:creationId xmlns:a16="http://schemas.microsoft.com/office/drawing/2014/main" id="{C94523CA-8143-4152-915D-C469C9905856}"/>
                </a:ext>
              </a:extLst>
            </p:cNvPr>
            <p:cNvCxnSpPr>
              <a:cxnSpLocks/>
            </p:cNvCxnSpPr>
            <p:nvPr/>
          </p:nvCxnSpPr>
          <p:spPr>
            <a:xfrm>
              <a:off x="12019548" y="3748050"/>
              <a:ext cx="10867" cy="1959637"/>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46" name="Straight Arrow Connector 245">
              <a:extLst>
                <a:ext uri="{FF2B5EF4-FFF2-40B4-BE49-F238E27FC236}">
                  <a16:creationId xmlns:a16="http://schemas.microsoft.com/office/drawing/2014/main" id="{2D790977-B5D1-405C-917C-F80AEFAFE845}"/>
                </a:ext>
              </a:extLst>
            </p:cNvPr>
            <p:cNvCxnSpPr>
              <a:cxnSpLocks/>
            </p:cNvCxnSpPr>
            <p:nvPr/>
          </p:nvCxnSpPr>
          <p:spPr>
            <a:xfrm>
              <a:off x="12019545" y="4082865"/>
              <a:ext cx="136886"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247" name="Group 246">
              <a:extLst>
                <a:ext uri="{FF2B5EF4-FFF2-40B4-BE49-F238E27FC236}">
                  <a16:creationId xmlns:a16="http://schemas.microsoft.com/office/drawing/2014/main" id="{946EBCF9-2491-4EDB-822A-82D5ED9D8F01}"/>
                </a:ext>
              </a:extLst>
            </p:cNvPr>
            <p:cNvGrpSpPr/>
            <p:nvPr/>
          </p:nvGrpSpPr>
          <p:grpSpPr>
            <a:xfrm>
              <a:off x="12149785" y="3816599"/>
              <a:ext cx="1687066" cy="496727"/>
              <a:chOff x="7562660" y="1532893"/>
              <a:chExt cx="1687066" cy="496727"/>
            </a:xfrm>
          </p:grpSpPr>
          <p:sp>
            <p:nvSpPr>
              <p:cNvPr id="282" name="TextBox 281">
                <a:extLst>
                  <a:ext uri="{FF2B5EF4-FFF2-40B4-BE49-F238E27FC236}">
                    <a16:creationId xmlns:a16="http://schemas.microsoft.com/office/drawing/2014/main" id="{34517230-5CE7-42AF-A52C-927155714660}"/>
                  </a:ext>
                </a:extLst>
              </p:cNvPr>
              <p:cNvSpPr txBox="1"/>
              <p:nvPr/>
            </p:nvSpPr>
            <p:spPr>
              <a:xfrm>
                <a:off x="7665538" y="1577545"/>
                <a:ext cx="1584188" cy="396587"/>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lgn="ctr">
                  <a:defRPr sz="900" b="1">
                    <a:solidFill>
                      <a:schemeClr val="bg1"/>
                    </a:solidFill>
                  </a:defRPr>
                </a:lvl1pPr>
              </a:lstStyle>
              <a:p>
                <a:pPr algn="l"/>
                <a:r>
                  <a:rPr lang="en-US" sz="1401" dirty="0"/>
                  <a:t>           </a:t>
                </a:r>
                <a:r>
                  <a:rPr lang="en-US" sz="1300" dirty="0"/>
                  <a:t>Madeleine Gutierrez</a:t>
                </a:r>
              </a:p>
              <a:p>
                <a:pPr algn="l"/>
                <a:r>
                  <a:rPr lang="en-US" sz="1001" dirty="0"/>
                  <a:t>                PM,  MTY MEX</a:t>
                </a:r>
              </a:p>
              <a:p>
                <a:pPr algn="l"/>
                <a:r>
                  <a:rPr lang="en-US" sz="1001" b="0" dirty="0"/>
                  <a:t>                QVE, CoS, SBO K3 </a:t>
                </a:r>
              </a:p>
            </p:txBody>
          </p:sp>
          <p:sp>
            <p:nvSpPr>
              <p:cNvPr id="283" name="Oval 282">
                <a:extLst>
                  <a:ext uri="{FF2B5EF4-FFF2-40B4-BE49-F238E27FC236}">
                    <a16:creationId xmlns:a16="http://schemas.microsoft.com/office/drawing/2014/main" id="{05299F37-B045-4127-A1F2-73E93AA73526}"/>
                  </a:ext>
                </a:extLst>
              </p:cNvPr>
              <p:cNvSpPr/>
              <p:nvPr/>
            </p:nvSpPr>
            <p:spPr>
              <a:xfrm>
                <a:off x="7562660" y="1532893"/>
                <a:ext cx="498970" cy="496727"/>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284" name="Picture 283">
                <a:extLst>
                  <a:ext uri="{FF2B5EF4-FFF2-40B4-BE49-F238E27FC236}">
                    <a16:creationId xmlns:a16="http://schemas.microsoft.com/office/drawing/2014/main" id="{28B71652-C4B2-4723-8CCF-1617A6B1ABE5}"/>
                  </a:ext>
                </a:extLst>
              </p:cNvPr>
              <p:cNvPicPr>
                <a:picLocks noChangeAspect="1"/>
              </p:cNvPicPr>
              <p:nvPr/>
            </p:nvPicPr>
            <p:blipFill>
              <a:blip r:embed="rId50" cstate="email">
                <a:extLst>
                  <a:ext uri="{28A0092B-C50C-407E-A947-70E740481C1C}">
                    <a14:useLocalDpi xmlns:a14="http://schemas.microsoft.com/office/drawing/2010/main" val="0"/>
                  </a:ext>
                </a:extLst>
              </a:blip>
              <a:stretch>
                <a:fillRect/>
              </a:stretch>
            </p:blipFill>
            <p:spPr>
              <a:xfrm>
                <a:off x="7571954" y="1535907"/>
                <a:ext cx="493248" cy="493248"/>
              </a:xfrm>
              <a:prstGeom prst="ellipse">
                <a:avLst/>
              </a:prstGeom>
              <a:ln w="12700" cap="rnd">
                <a:solidFill>
                  <a:schemeClr val="bg1"/>
                </a:solidFill>
                <a:prstDash val="solid"/>
              </a:ln>
              <a:effectLst/>
            </p:spPr>
          </p:pic>
        </p:grpSp>
        <p:grpSp>
          <p:nvGrpSpPr>
            <p:cNvPr id="248" name="Group 247">
              <a:extLst>
                <a:ext uri="{FF2B5EF4-FFF2-40B4-BE49-F238E27FC236}">
                  <a16:creationId xmlns:a16="http://schemas.microsoft.com/office/drawing/2014/main" id="{B5A1BC43-07C5-4D51-9EA5-AEDF3432C273}"/>
                </a:ext>
              </a:extLst>
            </p:cNvPr>
            <p:cNvGrpSpPr/>
            <p:nvPr/>
          </p:nvGrpSpPr>
          <p:grpSpPr>
            <a:xfrm>
              <a:off x="12179107" y="4360419"/>
              <a:ext cx="1656130" cy="496727"/>
              <a:chOff x="7590001" y="2063427"/>
              <a:chExt cx="1656130" cy="496727"/>
            </a:xfrm>
          </p:grpSpPr>
          <p:sp>
            <p:nvSpPr>
              <p:cNvPr id="279" name="TextBox 278">
                <a:extLst>
                  <a:ext uri="{FF2B5EF4-FFF2-40B4-BE49-F238E27FC236}">
                    <a16:creationId xmlns:a16="http://schemas.microsoft.com/office/drawing/2014/main" id="{16887C6E-E16B-4D6C-AFB5-DF955C85C82B}"/>
                  </a:ext>
                </a:extLst>
              </p:cNvPr>
              <p:cNvSpPr txBox="1"/>
              <p:nvPr/>
            </p:nvSpPr>
            <p:spPr>
              <a:xfrm>
                <a:off x="7752963" y="2090766"/>
                <a:ext cx="1493168" cy="396587"/>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lgn="ctr">
                  <a:defRPr sz="900" b="1">
                    <a:solidFill>
                      <a:schemeClr val="bg1"/>
                    </a:solidFill>
                  </a:defRPr>
                </a:lvl1pPr>
              </a:lstStyle>
              <a:p>
                <a:pPr algn="l"/>
                <a:r>
                  <a:rPr lang="en-US" dirty="0"/>
                  <a:t>               </a:t>
                </a:r>
                <a:r>
                  <a:rPr lang="en-US" sz="1401" dirty="0"/>
                  <a:t>Angel Nunez</a:t>
                </a:r>
              </a:p>
              <a:p>
                <a:pPr algn="l"/>
                <a:r>
                  <a:rPr lang="en-US" sz="1001" dirty="0"/>
                  <a:t>              PM, MTY MEX</a:t>
                </a:r>
              </a:p>
              <a:p>
                <a:pPr algn="l"/>
                <a:r>
                  <a:rPr lang="en-US" sz="601" dirty="0"/>
                  <a:t>                        </a:t>
                </a:r>
                <a:r>
                  <a:rPr lang="en-US" sz="1001" b="0" dirty="0"/>
                  <a:t>SBO P1 D2-M2</a:t>
                </a:r>
              </a:p>
            </p:txBody>
          </p:sp>
          <p:sp>
            <p:nvSpPr>
              <p:cNvPr id="280" name="Oval 279">
                <a:extLst>
                  <a:ext uri="{FF2B5EF4-FFF2-40B4-BE49-F238E27FC236}">
                    <a16:creationId xmlns:a16="http://schemas.microsoft.com/office/drawing/2014/main" id="{EDF14620-B056-49C5-B21D-FB7C683E58C8}"/>
                  </a:ext>
                </a:extLst>
              </p:cNvPr>
              <p:cNvSpPr/>
              <p:nvPr/>
            </p:nvSpPr>
            <p:spPr>
              <a:xfrm>
                <a:off x="7590240" y="2063427"/>
                <a:ext cx="498970" cy="496727"/>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281" name="Picture 280">
                <a:extLst>
                  <a:ext uri="{FF2B5EF4-FFF2-40B4-BE49-F238E27FC236}">
                    <a16:creationId xmlns:a16="http://schemas.microsoft.com/office/drawing/2014/main" id="{391382EB-EE61-451B-9784-7A9864453877}"/>
                  </a:ext>
                </a:extLst>
              </p:cNvPr>
              <p:cNvPicPr>
                <a:picLocks noChangeAspect="1"/>
              </p:cNvPicPr>
              <p:nvPr/>
            </p:nvPicPr>
            <p:blipFill>
              <a:blip r:embed="rId51" cstate="email">
                <a:extLst>
                  <a:ext uri="{28A0092B-C50C-407E-A947-70E740481C1C}">
                    <a14:useLocalDpi xmlns:a14="http://schemas.microsoft.com/office/drawing/2010/main" val="0"/>
                  </a:ext>
                </a:extLst>
              </a:blip>
              <a:stretch>
                <a:fillRect/>
              </a:stretch>
            </p:blipFill>
            <p:spPr>
              <a:xfrm>
                <a:off x="7590001" y="2066327"/>
                <a:ext cx="489488" cy="491974"/>
              </a:xfrm>
              <a:prstGeom prst="ellipse">
                <a:avLst/>
              </a:prstGeom>
              <a:ln w="12700" cap="rnd">
                <a:solidFill>
                  <a:schemeClr val="bg1"/>
                </a:solidFill>
                <a:prstDash val="solid"/>
              </a:ln>
              <a:effectLst/>
            </p:spPr>
          </p:pic>
        </p:grpSp>
        <p:cxnSp>
          <p:nvCxnSpPr>
            <p:cNvPr id="249" name="Straight Arrow Connector 248">
              <a:extLst>
                <a:ext uri="{FF2B5EF4-FFF2-40B4-BE49-F238E27FC236}">
                  <a16:creationId xmlns:a16="http://schemas.microsoft.com/office/drawing/2014/main" id="{1C8DBDD0-3BC2-471D-A82B-F4E7EE7EAE9B}"/>
                </a:ext>
              </a:extLst>
            </p:cNvPr>
            <p:cNvCxnSpPr>
              <a:cxnSpLocks/>
            </p:cNvCxnSpPr>
            <p:nvPr/>
          </p:nvCxnSpPr>
          <p:spPr>
            <a:xfrm>
              <a:off x="12037477" y="4600745"/>
              <a:ext cx="136886"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250" name="Group 249">
              <a:extLst>
                <a:ext uri="{FF2B5EF4-FFF2-40B4-BE49-F238E27FC236}">
                  <a16:creationId xmlns:a16="http://schemas.microsoft.com/office/drawing/2014/main" id="{6504C634-B425-42E3-8245-8D7C4D3CEAD0}"/>
                </a:ext>
              </a:extLst>
            </p:cNvPr>
            <p:cNvGrpSpPr/>
            <p:nvPr/>
          </p:nvGrpSpPr>
          <p:grpSpPr>
            <a:xfrm>
              <a:off x="12154981" y="4895365"/>
              <a:ext cx="1681874" cy="503374"/>
              <a:chOff x="7582978" y="2619696"/>
              <a:chExt cx="1681874" cy="503374"/>
            </a:xfrm>
          </p:grpSpPr>
          <p:sp>
            <p:nvSpPr>
              <p:cNvPr id="276" name="TextBox 275">
                <a:extLst>
                  <a:ext uri="{FF2B5EF4-FFF2-40B4-BE49-F238E27FC236}">
                    <a16:creationId xmlns:a16="http://schemas.microsoft.com/office/drawing/2014/main" id="{5DE0FF4B-BD8F-4EEC-A000-EFAED5836344}"/>
                  </a:ext>
                </a:extLst>
              </p:cNvPr>
              <p:cNvSpPr txBox="1"/>
              <p:nvPr/>
            </p:nvSpPr>
            <p:spPr>
              <a:xfrm>
                <a:off x="7680664" y="2651540"/>
                <a:ext cx="1584188" cy="396587"/>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lgn="ctr">
                  <a:defRPr sz="900" b="1">
                    <a:solidFill>
                      <a:schemeClr val="bg1"/>
                    </a:solidFill>
                  </a:defRPr>
                </a:lvl1pPr>
              </a:lstStyle>
              <a:p>
                <a:pPr algn="l"/>
                <a:r>
                  <a:rPr lang="en-US" dirty="0"/>
                  <a:t>                    </a:t>
                </a:r>
                <a:r>
                  <a:rPr lang="en-US" sz="1401" dirty="0"/>
                  <a:t>Alexis Quezada</a:t>
                </a:r>
              </a:p>
              <a:p>
                <a:pPr algn="l"/>
                <a:r>
                  <a:rPr lang="en-US" sz="601" dirty="0"/>
                  <a:t>                               </a:t>
                </a:r>
                <a:r>
                  <a:rPr lang="en-US" sz="1001" dirty="0"/>
                  <a:t>PM, MTY MEX </a:t>
                </a:r>
              </a:p>
              <a:p>
                <a:pPr algn="l"/>
                <a:r>
                  <a:rPr lang="en-US" sz="1001" b="0" dirty="0"/>
                  <a:t>                  SBO K3</a:t>
                </a:r>
              </a:p>
            </p:txBody>
          </p:sp>
          <p:sp>
            <p:nvSpPr>
              <p:cNvPr id="277" name="Oval 276">
                <a:extLst>
                  <a:ext uri="{FF2B5EF4-FFF2-40B4-BE49-F238E27FC236}">
                    <a16:creationId xmlns:a16="http://schemas.microsoft.com/office/drawing/2014/main" id="{313B4878-6D9D-45BB-9C85-3A973EAB3CE2}"/>
                  </a:ext>
                </a:extLst>
              </p:cNvPr>
              <p:cNvSpPr/>
              <p:nvPr/>
            </p:nvSpPr>
            <p:spPr>
              <a:xfrm>
                <a:off x="7582978" y="2622089"/>
                <a:ext cx="498970" cy="496727"/>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278" name="Picture 277">
                <a:extLst>
                  <a:ext uri="{FF2B5EF4-FFF2-40B4-BE49-F238E27FC236}">
                    <a16:creationId xmlns:a16="http://schemas.microsoft.com/office/drawing/2014/main" id="{F8BE94BC-8E4F-4F8C-B79E-07AFB548F7B1}"/>
                  </a:ext>
                </a:extLst>
              </p:cNvPr>
              <p:cNvPicPr>
                <a:picLocks noChangeAspect="1"/>
              </p:cNvPicPr>
              <p:nvPr/>
            </p:nvPicPr>
            <p:blipFill>
              <a:blip r:embed="rId52" cstate="email">
                <a:extLst>
                  <a:ext uri="{28A0092B-C50C-407E-A947-70E740481C1C}">
                    <a14:useLocalDpi xmlns:a14="http://schemas.microsoft.com/office/drawing/2010/main" val="0"/>
                  </a:ext>
                </a:extLst>
              </a:blip>
              <a:stretch>
                <a:fillRect/>
              </a:stretch>
            </p:blipFill>
            <p:spPr>
              <a:xfrm>
                <a:off x="7587079" y="2619696"/>
                <a:ext cx="503374" cy="503374"/>
              </a:xfrm>
              <a:prstGeom prst="ellipse">
                <a:avLst/>
              </a:prstGeom>
              <a:ln w="12700" cap="rnd">
                <a:solidFill>
                  <a:schemeClr val="bg1"/>
                </a:solidFill>
                <a:prstDash val="solid"/>
              </a:ln>
              <a:effectLst/>
            </p:spPr>
          </p:pic>
        </p:grpSp>
        <p:cxnSp>
          <p:nvCxnSpPr>
            <p:cNvPr id="251" name="Straight Arrow Connector 250">
              <a:extLst>
                <a:ext uri="{FF2B5EF4-FFF2-40B4-BE49-F238E27FC236}">
                  <a16:creationId xmlns:a16="http://schemas.microsoft.com/office/drawing/2014/main" id="{65C7CE27-284B-4395-BB17-7D830AF1D16C}"/>
                </a:ext>
              </a:extLst>
            </p:cNvPr>
            <p:cNvCxnSpPr>
              <a:cxnSpLocks/>
            </p:cNvCxnSpPr>
            <p:nvPr/>
          </p:nvCxnSpPr>
          <p:spPr>
            <a:xfrm>
              <a:off x="12027404" y="5139148"/>
              <a:ext cx="136886"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252" name="Group 251">
              <a:extLst>
                <a:ext uri="{FF2B5EF4-FFF2-40B4-BE49-F238E27FC236}">
                  <a16:creationId xmlns:a16="http://schemas.microsoft.com/office/drawing/2014/main" id="{3CC5D8B2-6957-4D9E-8F0D-34A8C131159E}"/>
                </a:ext>
              </a:extLst>
            </p:cNvPr>
            <p:cNvGrpSpPr/>
            <p:nvPr/>
          </p:nvGrpSpPr>
          <p:grpSpPr>
            <a:xfrm>
              <a:off x="12177868" y="5422684"/>
              <a:ext cx="1657327" cy="496727"/>
              <a:chOff x="7605907" y="3252645"/>
              <a:chExt cx="1657327" cy="496727"/>
            </a:xfrm>
          </p:grpSpPr>
          <p:sp>
            <p:nvSpPr>
              <p:cNvPr id="273" name="TextBox 272">
                <a:extLst>
                  <a:ext uri="{FF2B5EF4-FFF2-40B4-BE49-F238E27FC236}">
                    <a16:creationId xmlns:a16="http://schemas.microsoft.com/office/drawing/2014/main" id="{5A6EE0FC-F3AE-4267-94A7-3C9680006F26}"/>
                  </a:ext>
                </a:extLst>
              </p:cNvPr>
              <p:cNvSpPr txBox="1"/>
              <p:nvPr/>
            </p:nvSpPr>
            <p:spPr>
              <a:xfrm>
                <a:off x="7770066" y="3291843"/>
                <a:ext cx="1493168" cy="396587"/>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lgn="ctr">
                  <a:defRPr sz="900" b="1">
                    <a:solidFill>
                      <a:schemeClr val="bg1"/>
                    </a:solidFill>
                  </a:defRPr>
                </a:lvl1pPr>
              </a:lstStyle>
              <a:p>
                <a:pPr algn="l"/>
                <a:r>
                  <a:rPr lang="en-US" sz="1401" dirty="0"/>
                  <a:t>          </a:t>
                </a:r>
                <a:r>
                  <a:rPr lang="en-US" sz="1300" dirty="0"/>
                  <a:t>Rosa Valdez Parks</a:t>
                </a:r>
              </a:p>
              <a:p>
                <a:pPr algn="just"/>
                <a:r>
                  <a:rPr lang="en-US" sz="1001" dirty="0"/>
                  <a:t>               PM, MO</a:t>
                </a:r>
              </a:p>
              <a:p>
                <a:pPr algn="just"/>
                <a:r>
                  <a:rPr lang="en-US" sz="1001" b="0" dirty="0"/>
                  <a:t>               SBO</a:t>
                </a:r>
              </a:p>
            </p:txBody>
          </p:sp>
          <p:sp>
            <p:nvSpPr>
              <p:cNvPr id="274" name="Oval 273">
                <a:extLst>
                  <a:ext uri="{FF2B5EF4-FFF2-40B4-BE49-F238E27FC236}">
                    <a16:creationId xmlns:a16="http://schemas.microsoft.com/office/drawing/2014/main" id="{5D94A2C8-BED8-4625-8E48-FAB0E8AB3BF1}"/>
                  </a:ext>
                </a:extLst>
              </p:cNvPr>
              <p:cNvSpPr/>
              <p:nvPr/>
            </p:nvSpPr>
            <p:spPr>
              <a:xfrm>
                <a:off x="7607385" y="3252645"/>
                <a:ext cx="498970" cy="496727"/>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275" name="Picture 274">
                <a:extLst>
                  <a:ext uri="{FF2B5EF4-FFF2-40B4-BE49-F238E27FC236}">
                    <a16:creationId xmlns:a16="http://schemas.microsoft.com/office/drawing/2014/main" id="{D2FC0539-7A4C-4714-9F00-41C79AEA5605}"/>
                  </a:ext>
                </a:extLst>
              </p:cNvPr>
              <p:cNvPicPr>
                <a:picLocks noChangeAspect="1"/>
              </p:cNvPicPr>
              <p:nvPr/>
            </p:nvPicPr>
            <p:blipFill>
              <a:blip r:embed="rId53" cstate="email">
                <a:extLst>
                  <a:ext uri="{28A0092B-C50C-407E-A947-70E740481C1C}">
                    <a14:useLocalDpi xmlns:a14="http://schemas.microsoft.com/office/drawing/2010/main" val="0"/>
                  </a:ext>
                </a:extLst>
              </a:blip>
              <a:stretch>
                <a:fillRect/>
              </a:stretch>
            </p:blipFill>
            <p:spPr>
              <a:xfrm>
                <a:off x="7605907" y="3252741"/>
                <a:ext cx="491959" cy="485805"/>
              </a:xfrm>
              <a:prstGeom prst="ellipse">
                <a:avLst/>
              </a:prstGeom>
              <a:ln w="12700" cap="rnd">
                <a:solidFill>
                  <a:schemeClr val="bg1"/>
                </a:solidFill>
                <a:prstDash val="solid"/>
              </a:ln>
              <a:effectLst/>
            </p:spPr>
          </p:pic>
        </p:grpSp>
        <p:cxnSp>
          <p:nvCxnSpPr>
            <p:cNvPr id="253" name="Straight Arrow Connector 252">
              <a:extLst>
                <a:ext uri="{FF2B5EF4-FFF2-40B4-BE49-F238E27FC236}">
                  <a16:creationId xmlns:a16="http://schemas.microsoft.com/office/drawing/2014/main" id="{7FE4992D-29C3-4A5D-B14C-F80E503CCA02}"/>
                </a:ext>
              </a:extLst>
            </p:cNvPr>
            <p:cNvCxnSpPr>
              <a:cxnSpLocks/>
            </p:cNvCxnSpPr>
            <p:nvPr/>
          </p:nvCxnSpPr>
          <p:spPr>
            <a:xfrm>
              <a:off x="12046920" y="5707684"/>
              <a:ext cx="136886"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254" name="Group 253">
              <a:extLst>
                <a:ext uri="{FF2B5EF4-FFF2-40B4-BE49-F238E27FC236}">
                  <a16:creationId xmlns:a16="http://schemas.microsoft.com/office/drawing/2014/main" id="{BCC6A048-F752-4054-944C-2907D70234B6}"/>
                </a:ext>
              </a:extLst>
            </p:cNvPr>
            <p:cNvGrpSpPr/>
            <p:nvPr/>
          </p:nvGrpSpPr>
          <p:grpSpPr>
            <a:xfrm>
              <a:off x="3737454" y="3165320"/>
              <a:ext cx="1777642" cy="461665"/>
              <a:chOff x="-834711" y="888682"/>
              <a:chExt cx="1777642" cy="461665"/>
            </a:xfrm>
          </p:grpSpPr>
          <p:sp>
            <p:nvSpPr>
              <p:cNvPr id="271" name="Rectangle 270">
                <a:extLst>
                  <a:ext uri="{FF2B5EF4-FFF2-40B4-BE49-F238E27FC236}">
                    <a16:creationId xmlns:a16="http://schemas.microsoft.com/office/drawing/2014/main" id="{CC231BC3-19D2-4801-B545-9641B83A8BD0}"/>
                  </a:ext>
                </a:extLst>
              </p:cNvPr>
              <p:cNvSpPr/>
              <p:nvPr/>
            </p:nvSpPr>
            <p:spPr>
              <a:xfrm>
                <a:off x="-596699" y="912444"/>
                <a:ext cx="1539630" cy="399571"/>
              </a:xfrm>
              <a:prstGeom prst="rect">
                <a:avLst/>
              </a:prstGeom>
              <a:solidFill>
                <a:schemeClr val="bg2"/>
              </a:solidFill>
              <a:ln>
                <a:solidFill>
                  <a:schemeClr val="bg1"/>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pic>
            <p:nvPicPr>
              <p:cNvPr id="272" name="Picture 4" descr="https://spiceportal.schneider-electric.com/image/user_male_portrait?img_id=26243932&amp;img_id_token=mbnXLKWzNa5elQnLxih11kXXKKg%3D&amp;t=1527600599652">
                <a:extLst>
                  <a:ext uri="{FF2B5EF4-FFF2-40B4-BE49-F238E27FC236}">
                    <a16:creationId xmlns:a16="http://schemas.microsoft.com/office/drawing/2014/main" id="{04DF4C01-472A-456F-AE82-99E763A759B9}"/>
                  </a:ext>
                </a:extLst>
              </p:cNvPr>
              <p:cNvPicPr>
                <a:picLocks noChangeAspect="1" noChangeArrowheads="1"/>
              </p:cNvPicPr>
              <p:nvPr/>
            </p:nvPicPr>
            <p:blipFill>
              <a:blip r:embed="rId54" cstate="email">
                <a:extLst>
                  <a:ext uri="{28A0092B-C50C-407E-A947-70E740481C1C}">
                    <a14:useLocalDpi xmlns:a14="http://schemas.microsoft.com/office/drawing/2010/main" val="0"/>
                  </a:ext>
                </a:extLst>
              </a:blip>
              <a:srcRect/>
              <a:stretch>
                <a:fillRect/>
              </a:stretch>
            </p:blipFill>
            <p:spPr bwMode="auto">
              <a:xfrm>
                <a:off x="-834711" y="888682"/>
                <a:ext cx="498517" cy="461665"/>
              </a:xfrm>
              <a:prstGeom prst="ellipse">
                <a:avLst/>
              </a:prstGeom>
              <a:solidFill>
                <a:schemeClr val="bg1"/>
              </a:solidFill>
              <a:ln>
                <a:solidFill>
                  <a:schemeClr val="bg1"/>
                </a:solidFill>
              </a:ln>
              <a:effectLst>
                <a:outerShdw blurRad="50800" dist="38100" dir="2700000" algn="tl" rotWithShape="0">
                  <a:prstClr val="black">
                    <a:alpha val="40000"/>
                  </a:prstClr>
                </a:outerShdw>
              </a:effectLst>
              <a:extLst/>
            </p:spPr>
          </p:pic>
        </p:grpSp>
        <p:sp>
          <p:nvSpPr>
            <p:cNvPr id="255" name="TextBox 254">
              <a:extLst>
                <a:ext uri="{FF2B5EF4-FFF2-40B4-BE49-F238E27FC236}">
                  <a16:creationId xmlns:a16="http://schemas.microsoft.com/office/drawing/2014/main" id="{D2FF1520-C208-4294-8F6B-C076EF5E40F3}"/>
                </a:ext>
              </a:extLst>
            </p:cNvPr>
            <p:cNvSpPr txBox="1"/>
            <p:nvPr/>
          </p:nvSpPr>
          <p:spPr>
            <a:xfrm>
              <a:off x="4221329" y="3210218"/>
              <a:ext cx="1386222" cy="297419"/>
            </a:xfrm>
            <a:prstGeom prst="rect">
              <a:avLst/>
            </a:prstGeom>
            <a:noFill/>
          </p:spPr>
          <p:txBody>
            <a:bodyPr wrap="square" rtlCol="0">
              <a:spAutoFit/>
            </a:bodyPr>
            <a:lstStyle/>
            <a:p>
              <a:r>
                <a:rPr lang="en-US" sz="1401" b="1" dirty="0">
                  <a:solidFill>
                    <a:schemeClr val="bg1"/>
                  </a:solidFill>
                </a:rPr>
                <a:t>Karthik Machiraju</a:t>
              </a:r>
            </a:p>
            <a:p>
              <a:r>
                <a:rPr lang="en-US" sz="1001" b="1" dirty="0">
                  <a:solidFill>
                    <a:schemeClr val="bg1"/>
                  </a:solidFill>
                </a:rPr>
                <a:t>Retail, Erlanger, KTz</a:t>
              </a:r>
            </a:p>
          </p:txBody>
        </p:sp>
        <p:grpSp>
          <p:nvGrpSpPr>
            <p:cNvPr id="256" name="Group 255">
              <a:extLst>
                <a:ext uri="{FF2B5EF4-FFF2-40B4-BE49-F238E27FC236}">
                  <a16:creationId xmlns:a16="http://schemas.microsoft.com/office/drawing/2014/main" id="{FBCEF02F-BE8C-41FE-9B65-347640DB98B3}"/>
                </a:ext>
              </a:extLst>
            </p:cNvPr>
            <p:cNvGrpSpPr/>
            <p:nvPr/>
          </p:nvGrpSpPr>
          <p:grpSpPr>
            <a:xfrm>
              <a:off x="3974594" y="3728609"/>
              <a:ext cx="1539630" cy="399571"/>
              <a:chOff x="-597743" y="1005013"/>
              <a:chExt cx="1539630" cy="399571"/>
            </a:xfrm>
          </p:grpSpPr>
          <p:sp>
            <p:nvSpPr>
              <p:cNvPr id="269" name="Rectangle 268">
                <a:extLst>
                  <a:ext uri="{FF2B5EF4-FFF2-40B4-BE49-F238E27FC236}">
                    <a16:creationId xmlns:a16="http://schemas.microsoft.com/office/drawing/2014/main" id="{2E136C4D-B6D5-47CC-9616-CE08B4F4FCF3}"/>
                  </a:ext>
                </a:extLst>
              </p:cNvPr>
              <p:cNvSpPr/>
              <p:nvPr/>
            </p:nvSpPr>
            <p:spPr>
              <a:xfrm>
                <a:off x="-597743" y="1005013"/>
                <a:ext cx="1539630" cy="399571"/>
              </a:xfrm>
              <a:prstGeom prst="rect">
                <a:avLst/>
              </a:prstGeom>
              <a:solidFill>
                <a:schemeClr val="bg2"/>
              </a:solidFill>
              <a:ln>
                <a:solidFill>
                  <a:schemeClr val="bg1"/>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70" name="TextBox 269">
                <a:extLst>
                  <a:ext uri="{FF2B5EF4-FFF2-40B4-BE49-F238E27FC236}">
                    <a16:creationId xmlns:a16="http://schemas.microsoft.com/office/drawing/2014/main" id="{F85D438B-4B4D-4217-AB18-D3A6B9A129B6}"/>
                  </a:ext>
                </a:extLst>
              </p:cNvPr>
              <p:cNvSpPr txBox="1"/>
              <p:nvPr/>
            </p:nvSpPr>
            <p:spPr>
              <a:xfrm>
                <a:off x="-356767" y="1041349"/>
                <a:ext cx="1192656" cy="297419"/>
              </a:xfrm>
              <a:prstGeom prst="rect">
                <a:avLst/>
              </a:prstGeom>
              <a:noFill/>
            </p:spPr>
            <p:txBody>
              <a:bodyPr wrap="square" rtlCol="0">
                <a:spAutoFit/>
              </a:bodyPr>
              <a:lstStyle/>
              <a:p>
                <a:r>
                  <a:rPr lang="en-US" sz="1401" b="1" dirty="0">
                    <a:solidFill>
                      <a:schemeClr val="bg1"/>
                    </a:solidFill>
                  </a:rPr>
                  <a:t>Lei Zackschewski</a:t>
                </a:r>
              </a:p>
              <a:p>
                <a:r>
                  <a:rPr lang="en-US" sz="1001" b="1" dirty="0">
                    <a:solidFill>
                      <a:schemeClr val="bg1"/>
                    </a:solidFill>
                  </a:rPr>
                  <a:t>Partner Projects, Peru, IN</a:t>
                </a:r>
              </a:p>
            </p:txBody>
          </p:sp>
        </p:grpSp>
        <p:sp>
          <p:nvSpPr>
            <p:cNvPr id="257" name="Oval 256">
              <a:extLst>
                <a:ext uri="{FF2B5EF4-FFF2-40B4-BE49-F238E27FC236}">
                  <a16:creationId xmlns:a16="http://schemas.microsoft.com/office/drawing/2014/main" id="{13F7ED80-F861-4123-A7BA-400B9644B662}"/>
                </a:ext>
              </a:extLst>
            </p:cNvPr>
            <p:cNvSpPr/>
            <p:nvPr/>
          </p:nvSpPr>
          <p:spPr>
            <a:xfrm>
              <a:off x="3750729" y="3699176"/>
              <a:ext cx="474700" cy="461665"/>
            </a:xfrm>
            <a:prstGeom prst="ellipse">
              <a:avLst/>
            </a:prstGeom>
            <a:solidFill>
              <a:schemeClr val="bg1"/>
            </a:solidFill>
            <a:ln>
              <a:solidFill>
                <a:schemeClr val="bg1"/>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258" name="Picture 257">
              <a:extLst>
                <a:ext uri="{FF2B5EF4-FFF2-40B4-BE49-F238E27FC236}">
                  <a16:creationId xmlns:a16="http://schemas.microsoft.com/office/drawing/2014/main" id="{FB794802-1030-4417-AA27-8B1D3C081567}"/>
                </a:ext>
              </a:extLst>
            </p:cNvPr>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a:off x="3826340" y="3734788"/>
              <a:ext cx="301392" cy="376739"/>
            </a:xfrm>
            <a:prstGeom prst="rect">
              <a:avLst/>
            </a:prstGeom>
          </p:spPr>
        </p:pic>
        <p:grpSp>
          <p:nvGrpSpPr>
            <p:cNvPr id="259" name="Group 258">
              <a:extLst>
                <a:ext uri="{FF2B5EF4-FFF2-40B4-BE49-F238E27FC236}">
                  <a16:creationId xmlns:a16="http://schemas.microsoft.com/office/drawing/2014/main" id="{B2D746E0-DDE7-401F-80AC-C49397128384}"/>
                </a:ext>
              </a:extLst>
            </p:cNvPr>
            <p:cNvGrpSpPr/>
            <p:nvPr/>
          </p:nvGrpSpPr>
          <p:grpSpPr>
            <a:xfrm>
              <a:off x="3743227" y="4213821"/>
              <a:ext cx="1771188" cy="461664"/>
              <a:chOff x="-828773" y="1927821"/>
              <a:chExt cx="1771188" cy="461664"/>
            </a:xfrm>
          </p:grpSpPr>
          <p:grpSp>
            <p:nvGrpSpPr>
              <p:cNvPr id="265" name="Group 264">
                <a:extLst>
                  <a:ext uri="{FF2B5EF4-FFF2-40B4-BE49-F238E27FC236}">
                    <a16:creationId xmlns:a16="http://schemas.microsoft.com/office/drawing/2014/main" id="{331B26B0-4D6F-4624-8615-D9E8895A664D}"/>
                  </a:ext>
                </a:extLst>
              </p:cNvPr>
              <p:cNvGrpSpPr/>
              <p:nvPr/>
            </p:nvGrpSpPr>
            <p:grpSpPr>
              <a:xfrm>
                <a:off x="-597215" y="1946585"/>
                <a:ext cx="1539630" cy="409886"/>
                <a:chOff x="-531964" y="2001168"/>
                <a:chExt cx="1539630" cy="409886"/>
              </a:xfrm>
            </p:grpSpPr>
            <p:sp>
              <p:nvSpPr>
                <p:cNvPr id="267" name="Rectangle 266">
                  <a:extLst>
                    <a:ext uri="{FF2B5EF4-FFF2-40B4-BE49-F238E27FC236}">
                      <a16:creationId xmlns:a16="http://schemas.microsoft.com/office/drawing/2014/main" id="{5CA8A285-FA75-4DED-8538-76499F620047}"/>
                    </a:ext>
                  </a:extLst>
                </p:cNvPr>
                <p:cNvSpPr/>
                <p:nvPr/>
              </p:nvSpPr>
              <p:spPr>
                <a:xfrm>
                  <a:off x="-531964" y="2011483"/>
                  <a:ext cx="1539630" cy="399571"/>
                </a:xfrm>
                <a:prstGeom prst="rect">
                  <a:avLst/>
                </a:prstGeom>
                <a:solidFill>
                  <a:schemeClr val="bg2"/>
                </a:solidFill>
                <a:ln>
                  <a:solidFill>
                    <a:schemeClr val="bg1"/>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68" name="TextBox 267">
                  <a:extLst>
                    <a:ext uri="{FF2B5EF4-FFF2-40B4-BE49-F238E27FC236}">
                      <a16:creationId xmlns:a16="http://schemas.microsoft.com/office/drawing/2014/main" id="{F13773A9-CD8E-447B-99D8-928CCF5482D0}"/>
                    </a:ext>
                  </a:extLst>
                </p:cNvPr>
                <p:cNvSpPr txBox="1"/>
                <p:nvPr/>
              </p:nvSpPr>
              <p:spPr>
                <a:xfrm>
                  <a:off x="-297967" y="2001168"/>
                  <a:ext cx="1220606" cy="396587"/>
                </a:xfrm>
                <a:prstGeom prst="rect">
                  <a:avLst/>
                </a:prstGeom>
                <a:noFill/>
              </p:spPr>
              <p:txBody>
                <a:bodyPr wrap="square" rtlCol="0">
                  <a:spAutoFit/>
                </a:bodyPr>
                <a:lstStyle/>
                <a:p>
                  <a:r>
                    <a:rPr lang="en-US" sz="1401" b="1" dirty="0">
                      <a:solidFill>
                        <a:schemeClr val="bg1"/>
                      </a:solidFill>
                    </a:rPr>
                    <a:t>Alejandra Romero</a:t>
                  </a:r>
                </a:p>
                <a:p>
                  <a:r>
                    <a:rPr lang="en-US" sz="1001" b="1" dirty="0">
                      <a:solidFill>
                        <a:schemeClr val="bg1"/>
                      </a:solidFill>
                    </a:rPr>
                    <a:t>Industry &amp; EcoBuildings, </a:t>
                  </a:r>
                </a:p>
                <a:p>
                  <a:r>
                    <a:rPr lang="en-US" sz="1001" b="1" dirty="0">
                      <a:solidFill>
                        <a:schemeClr val="bg1"/>
                      </a:solidFill>
                    </a:rPr>
                    <a:t>MTY, MEX</a:t>
                  </a:r>
                </a:p>
              </p:txBody>
            </p:sp>
          </p:grpSp>
          <p:pic>
            <p:nvPicPr>
              <p:cNvPr id="266" name="Picture 6" descr="https://spiceportal.schneider-electric.com/image/user_male_portrait?img_id=1553357&amp;img_id_token=jpO3Rt52vTcfgZZTmSYo%2Fe3YATE%3D&amp;t=1527601123713">
                <a:extLst>
                  <a:ext uri="{FF2B5EF4-FFF2-40B4-BE49-F238E27FC236}">
                    <a16:creationId xmlns:a16="http://schemas.microsoft.com/office/drawing/2014/main" id="{B1718233-D93A-4829-B17B-16940EA02863}"/>
                  </a:ext>
                </a:extLst>
              </p:cNvPr>
              <p:cNvPicPr>
                <a:picLocks noChangeAspect="1" noChangeArrowheads="1"/>
              </p:cNvPicPr>
              <p:nvPr/>
            </p:nvPicPr>
            <p:blipFill>
              <a:blip r:embed="rId55" cstate="email">
                <a:extLst>
                  <a:ext uri="{28A0092B-C50C-407E-A947-70E740481C1C}">
                    <a14:useLocalDpi xmlns:a14="http://schemas.microsoft.com/office/drawing/2010/main" val="0"/>
                  </a:ext>
                </a:extLst>
              </a:blip>
              <a:srcRect/>
              <a:stretch>
                <a:fillRect/>
              </a:stretch>
            </p:blipFill>
            <p:spPr bwMode="auto">
              <a:xfrm>
                <a:off x="-828773" y="1927821"/>
                <a:ext cx="480942" cy="461664"/>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grpSp>
        <p:grpSp>
          <p:nvGrpSpPr>
            <p:cNvPr id="260" name="Group 259">
              <a:extLst>
                <a:ext uri="{FF2B5EF4-FFF2-40B4-BE49-F238E27FC236}">
                  <a16:creationId xmlns:a16="http://schemas.microsoft.com/office/drawing/2014/main" id="{E4AD1E5C-47B8-45BC-BD46-A0445DB89CE0}"/>
                </a:ext>
              </a:extLst>
            </p:cNvPr>
            <p:cNvGrpSpPr/>
            <p:nvPr/>
          </p:nvGrpSpPr>
          <p:grpSpPr>
            <a:xfrm>
              <a:off x="3745094" y="4737921"/>
              <a:ext cx="1817990" cy="473995"/>
              <a:chOff x="-819132" y="1921806"/>
              <a:chExt cx="1817990" cy="473995"/>
            </a:xfrm>
          </p:grpSpPr>
          <p:grpSp>
            <p:nvGrpSpPr>
              <p:cNvPr id="261" name="Group 260">
                <a:extLst>
                  <a:ext uri="{FF2B5EF4-FFF2-40B4-BE49-F238E27FC236}">
                    <a16:creationId xmlns:a16="http://schemas.microsoft.com/office/drawing/2014/main" id="{41149322-E5BA-4603-8878-751EE2666BFA}"/>
                  </a:ext>
                </a:extLst>
              </p:cNvPr>
              <p:cNvGrpSpPr/>
              <p:nvPr/>
            </p:nvGrpSpPr>
            <p:grpSpPr>
              <a:xfrm>
                <a:off x="-603069" y="1953773"/>
                <a:ext cx="1601927" cy="399571"/>
                <a:chOff x="-598315" y="1957880"/>
                <a:chExt cx="1601927" cy="399571"/>
              </a:xfrm>
            </p:grpSpPr>
            <p:sp>
              <p:nvSpPr>
                <p:cNvPr id="263" name="Rectangle 262">
                  <a:extLst>
                    <a:ext uri="{FF2B5EF4-FFF2-40B4-BE49-F238E27FC236}">
                      <a16:creationId xmlns:a16="http://schemas.microsoft.com/office/drawing/2014/main" id="{AABE086F-4958-4EE2-BCE0-A7A800A44BA2}"/>
                    </a:ext>
                  </a:extLst>
                </p:cNvPr>
                <p:cNvSpPr/>
                <p:nvPr/>
              </p:nvSpPr>
              <p:spPr>
                <a:xfrm>
                  <a:off x="-598315" y="1957880"/>
                  <a:ext cx="1539630" cy="399571"/>
                </a:xfrm>
                <a:prstGeom prst="rect">
                  <a:avLst/>
                </a:prstGeom>
                <a:solidFill>
                  <a:schemeClr val="bg2"/>
                </a:solidFill>
                <a:ln>
                  <a:solidFill>
                    <a:schemeClr val="bg1"/>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64" name="TextBox 263">
                  <a:extLst>
                    <a:ext uri="{FF2B5EF4-FFF2-40B4-BE49-F238E27FC236}">
                      <a16:creationId xmlns:a16="http://schemas.microsoft.com/office/drawing/2014/main" id="{D1FB8BF1-FBEC-4D31-8BA5-254AEA736829}"/>
                    </a:ext>
                  </a:extLst>
                </p:cNvPr>
                <p:cNvSpPr txBox="1"/>
                <p:nvPr/>
              </p:nvSpPr>
              <p:spPr>
                <a:xfrm>
                  <a:off x="-322958" y="1991782"/>
                  <a:ext cx="1326570" cy="297419"/>
                </a:xfrm>
                <a:prstGeom prst="rect">
                  <a:avLst/>
                </a:prstGeom>
                <a:noFill/>
              </p:spPr>
              <p:txBody>
                <a:bodyPr wrap="square" rtlCol="0">
                  <a:spAutoFit/>
                </a:bodyPr>
                <a:lstStyle/>
                <a:p>
                  <a:r>
                    <a:rPr lang="en-US" sz="1401" b="1" dirty="0">
                      <a:solidFill>
                        <a:schemeClr val="bg1"/>
                      </a:solidFill>
                    </a:rPr>
                    <a:t>Betty Oliver</a:t>
                  </a:r>
                </a:p>
                <a:p>
                  <a:r>
                    <a:rPr lang="en-US" sz="1001" b="1" dirty="0">
                      <a:solidFill>
                        <a:schemeClr val="bg1"/>
                      </a:solidFill>
                    </a:rPr>
                    <a:t>ITD &amp; Energy, Nashville, TN</a:t>
                  </a:r>
                </a:p>
              </p:txBody>
            </p:sp>
          </p:grpSp>
          <p:pic>
            <p:nvPicPr>
              <p:cNvPr id="262" name="Picture 8" descr="https://spiceportal.schneider-electric.com/image/user_male_portrait?img_id=1570988&amp;img_id_token=pRLJ4tc1ee7ydPvMQ840cBICKqI%3D&amp;t=1527601251262">
                <a:extLst>
                  <a:ext uri="{FF2B5EF4-FFF2-40B4-BE49-F238E27FC236}">
                    <a16:creationId xmlns:a16="http://schemas.microsoft.com/office/drawing/2014/main" id="{41A564C8-A660-4CC3-ADF1-A77C22370294}"/>
                  </a:ext>
                </a:extLst>
              </p:cNvPr>
              <p:cNvPicPr>
                <a:picLocks noChangeAspect="1" noChangeArrowheads="1"/>
              </p:cNvPicPr>
              <p:nvPr/>
            </p:nvPicPr>
            <p:blipFill>
              <a:blip r:embed="rId56" cstate="email">
                <a:extLst>
                  <a:ext uri="{28A0092B-C50C-407E-A947-70E740481C1C}">
                    <a14:useLocalDpi xmlns:a14="http://schemas.microsoft.com/office/drawing/2010/main" val="0"/>
                  </a:ext>
                </a:extLst>
              </a:blip>
              <a:srcRect/>
              <a:stretch>
                <a:fillRect/>
              </a:stretch>
            </p:blipFill>
            <p:spPr bwMode="auto">
              <a:xfrm>
                <a:off x="-819132" y="1921806"/>
                <a:ext cx="490566" cy="473995"/>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grpSp>
      </p:grpSp>
      <p:grpSp>
        <p:nvGrpSpPr>
          <p:cNvPr id="500" name="Group 499">
            <a:extLst>
              <a:ext uri="{FF2B5EF4-FFF2-40B4-BE49-F238E27FC236}">
                <a16:creationId xmlns:a16="http://schemas.microsoft.com/office/drawing/2014/main" id="{D08F4D2E-D0F7-45DE-B089-7DD11B3F4AF5}"/>
              </a:ext>
            </a:extLst>
          </p:cNvPr>
          <p:cNvGrpSpPr/>
          <p:nvPr/>
        </p:nvGrpSpPr>
        <p:grpSpPr>
          <a:xfrm>
            <a:off x="17866253" y="2947021"/>
            <a:ext cx="5704186" cy="4626124"/>
            <a:chOff x="16490557" y="5358638"/>
            <a:chExt cx="5704185" cy="4626126"/>
          </a:xfrm>
        </p:grpSpPr>
        <p:grpSp>
          <p:nvGrpSpPr>
            <p:cNvPr id="380" name="Group 379">
              <a:extLst>
                <a:ext uri="{FF2B5EF4-FFF2-40B4-BE49-F238E27FC236}">
                  <a16:creationId xmlns:a16="http://schemas.microsoft.com/office/drawing/2014/main" id="{7D44B733-E0BB-4E0D-AF11-92B6A5E16038}"/>
                </a:ext>
              </a:extLst>
            </p:cNvPr>
            <p:cNvGrpSpPr/>
            <p:nvPr/>
          </p:nvGrpSpPr>
          <p:grpSpPr>
            <a:xfrm>
              <a:off x="16490557" y="6034970"/>
              <a:ext cx="5704185" cy="3949794"/>
              <a:chOff x="676103" y="553063"/>
              <a:chExt cx="5704185" cy="3949794"/>
            </a:xfrm>
          </p:grpSpPr>
          <p:sp>
            <p:nvSpPr>
              <p:cNvPr id="381" name="Oval 380">
                <a:extLst>
                  <a:ext uri="{FF2B5EF4-FFF2-40B4-BE49-F238E27FC236}">
                    <a16:creationId xmlns:a16="http://schemas.microsoft.com/office/drawing/2014/main" id="{0010FE90-E970-4C42-8979-E7D4DB11C213}"/>
                  </a:ext>
                </a:extLst>
              </p:cNvPr>
              <p:cNvSpPr/>
              <p:nvPr/>
            </p:nvSpPr>
            <p:spPr>
              <a:xfrm>
                <a:off x="903355" y="3010338"/>
                <a:ext cx="715619" cy="705678"/>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382" name="Group 381">
                <a:extLst>
                  <a:ext uri="{FF2B5EF4-FFF2-40B4-BE49-F238E27FC236}">
                    <a16:creationId xmlns:a16="http://schemas.microsoft.com/office/drawing/2014/main" id="{AE9B3C9B-8D53-4C11-96C6-2A6D46B1282F}"/>
                  </a:ext>
                </a:extLst>
              </p:cNvPr>
              <p:cNvGrpSpPr/>
              <p:nvPr/>
            </p:nvGrpSpPr>
            <p:grpSpPr>
              <a:xfrm>
                <a:off x="676103" y="553063"/>
                <a:ext cx="5704185" cy="3949794"/>
                <a:chOff x="167806" y="1078604"/>
                <a:chExt cx="5704185" cy="3949794"/>
              </a:xfrm>
            </p:grpSpPr>
            <p:cxnSp>
              <p:nvCxnSpPr>
                <p:cNvPr id="383" name="Straight Arrow Connector 382">
                  <a:extLst>
                    <a:ext uri="{FF2B5EF4-FFF2-40B4-BE49-F238E27FC236}">
                      <a16:creationId xmlns:a16="http://schemas.microsoft.com/office/drawing/2014/main" id="{7C27F818-FB6E-4E80-AF66-A0A5CD5A7E6E}"/>
                    </a:ext>
                  </a:extLst>
                </p:cNvPr>
                <p:cNvCxnSpPr>
                  <a:cxnSpLocks/>
                  <a:endCxn id="391" idx="2"/>
                </p:cNvCxnSpPr>
                <p:nvPr/>
              </p:nvCxnSpPr>
              <p:spPr>
                <a:xfrm>
                  <a:off x="249263" y="4633976"/>
                  <a:ext cx="139184"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84" name="Straight Arrow Connector 383">
                  <a:extLst>
                    <a:ext uri="{FF2B5EF4-FFF2-40B4-BE49-F238E27FC236}">
                      <a16:creationId xmlns:a16="http://schemas.microsoft.com/office/drawing/2014/main" id="{FC0CD76B-94D0-45BB-8928-D877BBA788CD}"/>
                    </a:ext>
                  </a:extLst>
                </p:cNvPr>
                <p:cNvCxnSpPr/>
                <p:nvPr/>
              </p:nvCxnSpPr>
              <p:spPr>
                <a:xfrm>
                  <a:off x="3143479" y="3926846"/>
                  <a:ext cx="203462" cy="2548"/>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385" name="Group 384">
                  <a:extLst>
                    <a:ext uri="{FF2B5EF4-FFF2-40B4-BE49-F238E27FC236}">
                      <a16:creationId xmlns:a16="http://schemas.microsoft.com/office/drawing/2014/main" id="{6FB8381B-9747-47FB-8EA1-872072069BCB}"/>
                    </a:ext>
                  </a:extLst>
                </p:cNvPr>
                <p:cNvGrpSpPr/>
                <p:nvPr/>
              </p:nvGrpSpPr>
              <p:grpSpPr>
                <a:xfrm>
                  <a:off x="167806" y="1078604"/>
                  <a:ext cx="5704185" cy="3949794"/>
                  <a:chOff x="167806" y="1078604"/>
                  <a:chExt cx="5704185" cy="3949794"/>
                </a:xfrm>
              </p:grpSpPr>
              <p:grpSp>
                <p:nvGrpSpPr>
                  <p:cNvPr id="386" name="Group 385">
                    <a:extLst>
                      <a:ext uri="{FF2B5EF4-FFF2-40B4-BE49-F238E27FC236}">
                        <a16:creationId xmlns:a16="http://schemas.microsoft.com/office/drawing/2014/main" id="{DB2DAFFD-842D-4317-9B7F-CEB02C8E2651}"/>
                      </a:ext>
                    </a:extLst>
                  </p:cNvPr>
                  <p:cNvGrpSpPr/>
                  <p:nvPr/>
                </p:nvGrpSpPr>
                <p:grpSpPr>
                  <a:xfrm>
                    <a:off x="167806" y="1078604"/>
                    <a:ext cx="5704185" cy="3949794"/>
                    <a:chOff x="123444" y="77996"/>
                    <a:chExt cx="5704185" cy="3960469"/>
                  </a:xfrm>
                </p:grpSpPr>
                <p:sp>
                  <p:nvSpPr>
                    <p:cNvPr id="398" name="TextBox 397">
                      <a:extLst>
                        <a:ext uri="{FF2B5EF4-FFF2-40B4-BE49-F238E27FC236}">
                          <a16:creationId xmlns:a16="http://schemas.microsoft.com/office/drawing/2014/main" id="{67550A00-2F8B-4B04-893D-DEF88268AA5F}"/>
                        </a:ext>
                      </a:extLst>
                    </p:cNvPr>
                    <p:cNvSpPr txBox="1"/>
                    <p:nvPr/>
                  </p:nvSpPr>
                  <p:spPr>
                    <a:xfrm>
                      <a:off x="2080112" y="96619"/>
                      <a:ext cx="2269515" cy="679068"/>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300" b="1" dirty="0">
                          <a:solidFill>
                            <a:schemeClr val="bg1"/>
                          </a:solidFill>
                        </a:rPr>
                        <a:t>Jan Heinrich UDE</a:t>
                      </a:r>
                    </a:p>
                    <a:p>
                      <a:r>
                        <a:rPr lang="en-US" sz="1200" b="1" dirty="0">
                          <a:solidFill>
                            <a:schemeClr val="bg1"/>
                          </a:solidFill>
                        </a:rPr>
                        <a:t>          </a:t>
                      </a:r>
                      <a:r>
                        <a:rPr lang="en-US" sz="1001" b="1" dirty="0">
                          <a:solidFill>
                            <a:schemeClr val="bg1"/>
                          </a:solidFill>
                        </a:rPr>
                        <a:t> Sr. Manager, MTY MEX </a:t>
                      </a:r>
                      <a:endParaRPr lang="en-US" sz="1200" b="1" dirty="0">
                        <a:solidFill>
                          <a:schemeClr val="bg1"/>
                        </a:solidFill>
                      </a:endParaRPr>
                    </a:p>
                    <a:p>
                      <a:r>
                        <a:rPr lang="en-US" sz="1200" b="1" dirty="0">
                          <a:solidFill>
                            <a:schemeClr val="bg1"/>
                          </a:solidFill>
                        </a:rPr>
                        <a:t>           </a:t>
                      </a:r>
                      <a:r>
                        <a:rPr lang="en-US" sz="1001" dirty="0">
                          <a:solidFill>
                            <a:schemeClr val="bg1"/>
                          </a:solidFill>
                        </a:rPr>
                        <a:t>Leader PM</a:t>
                      </a:r>
                    </a:p>
                  </p:txBody>
                </p:sp>
                <p:sp>
                  <p:nvSpPr>
                    <p:cNvPr id="399" name="Oval 398">
                      <a:extLst>
                        <a:ext uri="{FF2B5EF4-FFF2-40B4-BE49-F238E27FC236}">
                          <a16:creationId xmlns:a16="http://schemas.microsoft.com/office/drawing/2014/main" id="{B53A58BE-F667-47E7-867B-7E44735F7FEC}"/>
                        </a:ext>
                      </a:extLst>
                    </p:cNvPr>
                    <p:cNvSpPr/>
                    <p:nvPr/>
                  </p:nvSpPr>
                  <p:spPr>
                    <a:xfrm>
                      <a:off x="1819264" y="77996"/>
                      <a:ext cx="715619" cy="705678"/>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401" name="Straight Connector 400">
                      <a:extLst>
                        <a:ext uri="{FF2B5EF4-FFF2-40B4-BE49-F238E27FC236}">
                          <a16:creationId xmlns:a16="http://schemas.microsoft.com/office/drawing/2014/main" id="{309DA405-6E11-44CF-81D1-775513EFAAB5}"/>
                        </a:ext>
                      </a:extLst>
                    </p:cNvPr>
                    <p:cNvCxnSpPr>
                      <a:cxnSpLocks/>
                      <a:endCxn id="397" idx="2"/>
                    </p:cNvCxnSpPr>
                    <p:nvPr/>
                  </p:nvCxnSpPr>
                  <p:spPr>
                    <a:xfrm>
                      <a:off x="123444" y="428472"/>
                      <a:ext cx="1695820" cy="1619"/>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402" name="TextBox 401">
                      <a:extLst>
                        <a:ext uri="{FF2B5EF4-FFF2-40B4-BE49-F238E27FC236}">
                          <a16:creationId xmlns:a16="http://schemas.microsoft.com/office/drawing/2014/main" id="{41DF23A7-5678-4BF0-B380-D5BAB548B932}"/>
                        </a:ext>
                      </a:extLst>
                    </p:cNvPr>
                    <p:cNvSpPr txBox="1"/>
                    <p:nvPr/>
                  </p:nvSpPr>
                  <p:spPr>
                    <a:xfrm>
                      <a:off x="3546186" y="975495"/>
                      <a:ext cx="2281443" cy="617603"/>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Armando Romero</a:t>
                      </a:r>
                    </a:p>
                    <a:p>
                      <a:r>
                        <a:rPr lang="en-US" sz="1001" b="1" dirty="0">
                          <a:solidFill>
                            <a:schemeClr val="bg1"/>
                          </a:solidFill>
                        </a:rPr>
                        <a:t>              Prj Mgr, MTY, MEX</a:t>
                      </a:r>
                    </a:p>
                    <a:p>
                      <a:r>
                        <a:rPr lang="en-US" sz="1001" dirty="0">
                          <a:solidFill>
                            <a:schemeClr val="bg1"/>
                          </a:solidFill>
                        </a:rPr>
                        <a:t>              PMP certified</a:t>
                      </a:r>
                    </a:p>
                  </p:txBody>
                </p:sp>
                <p:sp>
                  <p:nvSpPr>
                    <p:cNvPr id="403" name="Oval 402">
                      <a:extLst>
                        <a:ext uri="{FF2B5EF4-FFF2-40B4-BE49-F238E27FC236}">
                          <a16:creationId xmlns:a16="http://schemas.microsoft.com/office/drawing/2014/main" id="{1996A469-3773-4BBB-AD0B-924D307B53BC}"/>
                        </a:ext>
                      </a:extLst>
                    </p:cNvPr>
                    <p:cNvSpPr/>
                    <p:nvPr/>
                  </p:nvSpPr>
                  <p:spPr>
                    <a:xfrm>
                      <a:off x="3265110" y="964473"/>
                      <a:ext cx="715619" cy="705678"/>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04" name="TextBox 403">
                      <a:extLst>
                        <a:ext uri="{FF2B5EF4-FFF2-40B4-BE49-F238E27FC236}">
                          <a16:creationId xmlns:a16="http://schemas.microsoft.com/office/drawing/2014/main" id="{DA184123-525C-4AC9-9F05-B7734FD1C1DE}"/>
                        </a:ext>
                      </a:extLst>
                    </p:cNvPr>
                    <p:cNvSpPr txBox="1"/>
                    <p:nvPr/>
                  </p:nvSpPr>
                  <p:spPr>
                    <a:xfrm>
                      <a:off x="3546186" y="1728249"/>
                      <a:ext cx="2267560" cy="617603"/>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Karla Alonzo</a:t>
                      </a:r>
                    </a:p>
                    <a:p>
                      <a:r>
                        <a:rPr lang="en-US" sz="1001" b="1" dirty="0">
                          <a:solidFill>
                            <a:schemeClr val="bg1"/>
                          </a:solidFill>
                        </a:rPr>
                        <a:t>              Prj Mgr, El Paso, TX</a:t>
                      </a:r>
                      <a:endParaRPr lang="en-US" sz="1200" b="1" dirty="0">
                        <a:solidFill>
                          <a:schemeClr val="bg1"/>
                        </a:solidFill>
                      </a:endParaRPr>
                    </a:p>
                    <a:p>
                      <a:r>
                        <a:rPr lang="en-US" sz="1001" dirty="0">
                          <a:solidFill>
                            <a:schemeClr val="bg1"/>
                          </a:solidFill>
                        </a:rPr>
                        <a:t>              PMP - CoS, QVE, SBO K3</a:t>
                      </a:r>
                      <a:endParaRPr lang="en-US" sz="1200" dirty="0">
                        <a:solidFill>
                          <a:schemeClr val="bg1"/>
                        </a:solidFill>
                      </a:endParaRPr>
                    </a:p>
                  </p:txBody>
                </p:sp>
                <p:sp>
                  <p:nvSpPr>
                    <p:cNvPr id="405" name="Oval 404">
                      <a:extLst>
                        <a:ext uri="{FF2B5EF4-FFF2-40B4-BE49-F238E27FC236}">
                          <a16:creationId xmlns:a16="http://schemas.microsoft.com/office/drawing/2014/main" id="{F8B603D3-A635-49FB-928C-A0481C308A9D}"/>
                        </a:ext>
                      </a:extLst>
                    </p:cNvPr>
                    <p:cNvSpPr/>
                    <p:nvPr/>
                  </p:nvSpPr>
                  <p:spPr>
                    <a:xfrm>
                      <a:off x="3278564" y="1732762"/>
                      <a:ext cx="715619" cy="705678"/>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406" name="Straight Connector 405">
                      <a:extLst>
                        <a:ext uri="{FF2B5EF4-FFF2-40B4-BE49-F238E27FC236}">
                          <a16:creationId xmlns:a16="http://schemas.microsoft.com/office/drawing/2014/main" id="{19637347-F66C-4B53-BEA4-7E7FC2C44051}"/>
                        </a:ext>
                      </a:extLst>
                    </p:cNvPr>
                    <p:cNvCxnSpPr>
                      <a:cxnSpLocks/>
                    </p:cNvCxnSpPr>
                    <p:nvPr/>
                  </p:nvCxnSpPr>
                  <p:spPr>
                    <a:xfrm flipH="1">
                      <a:off x="126722" y="423144"/>
                      <a:ext cx="2203" cy="3213274"/>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409" name="Straight Connector 408">
                      <a:extLst>
                        <a:ext uri="{FF2B5EF4-FFF2-40B4-BE49-F238E27FC236}">
                          <a16:creationId xmlns:a16="http://schemas.microsoft.com/office/drawing/2014/main" id="{12B5B72C-D152-4D81-BA9F-AEACD5CE8F6F}"/>
                        </a:ext>
                      </a:extLst>
                    </p:cNvPr>
                    <p:cNvCxnSpPr>
                      <a:cxnSpLocks/>
                    </p:cNvCxnSpPr>
                    <p:nvPr/>
                  </p:nvCxnSpPr>
                  <p:spPr>
                    <a:xfrm flipH="1">
                      <a:off x="3083234" y="806266"/>
                      <a:ext cx="11016" cy="2127670"/>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410" name="Straight Arrow Connector 409">
                      <a:extLst>
                        <a:ext uri="{FF2B5EF4-FFF2-40B4-BE49-F238E27FC236}">
                          <a16:creationId xmlns:a16="http://schemas.microsoft.com/office/drawing/2014/main" id="{D7DFCB8F-A005-4D8D-B49A-FCEB4592139D}"/>
                        </a:ext>
                      </a:extLst>
                    </p:cNvPr>
                    <p:cNvCxnSpPr/>
                    <p:nvPr/>
                  </p:nvCxnSpPr>
                  <p:spPr>
                    <a:xfrm>
                      <a:off x="3089004" y="2072145"/>
                      <a:ext cx="203462" cy="2548"/>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416" name="TextBox 415">
                      <a:extLst>
                        <a:ext uri="{FF2B5EF4-FFF2-40B4-BE49-F238E27FC236}">
                          <a16:creationId xmlns:a16="http://schemas.microsoft.com/office/drawing/2014/main" id="{6C9CC0CD-FFF9-46E9-A64D-C4CDE3327C06}"/>
                        </a:ext>
                      </a:extLst>
                    </p:cNvPr>
                    <p:cNvSpPr txBox="1"/>
                    <p:nvPr/>
                  </p:nvSpPr>
                  <p:spPr>
                    <a:xfrm>
                      <a:off x="610984" y="3342407"/>
                      <a:ext cx="2281443" cy="617603"/>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049" b="1" dirty="0">
                          <a:solidFill>
                            <a:schemeClr val="bg1"/>
                          </a:solidFill>
                        </a:rPr>
                        <a:t> </a:t>
                      </a:r>
                      <a:r>
                        <a:rPr lang="en-US" sz="1200" b="1" dirty="0">
                          <a:solidFill>
                            <a:schemeClr val="bg1"/>
                          </a:solidFill>
                        </a:rPr>
                        <a:t>Carlos Galvan</a:t>
                      </a:r>
                    </a:p>
                    <a:p>
                      <a:r>
                        <a:rPr lang="en-US" sz="1001" b="1" dirty="0">
                          <a:solidFill>
                            <a:schemeClr val="bg1"/>
                          </a:solidFill>
                        </a:rPr>
                        <a:t>              Prj Mgr, MTY, MEX</a:t>
                      </a:r>
                      <a:endParaRPr lang="en-US" sz="1001" dirty="0">
                        <a:solidFill>
                          <a:schemeClr val="bg1"/>
                        </a:solidFill>
                      </a:endParaRPr>
                    </a:p>
                    <a:p>
                      <a:r>
                        <a:rPr lang="en-US" sz="1001" dirty="0">
                          <a:solidFill>
                            <a:schemeClr val="bg1"/>
                          </a:solidFill>
                        </a:rPr>
                        <a:t>              CoS, QVE</a:t>
                      </a:r>
                    </a:p>
                  </p:txBody>
                </p:sp>
                <p:sp>
                  <p:nvSpPr>
                    <p:cNvPr id="417" name="Oval 416">
                      <a:extLst>
                        <a:ext uri="{FF2B5EF4-FFF2-40B4-BE49-F238E27FC236}">
                          <a16:creationId xmlns:a16="http://schemas.microsoft.com/office/drawing/2014/main" id="{70526FFC-6A62-49BF-BD6C-D29FFDBF4BA3}"/>
                        </a:ext>
                      </a:extLst>
                    </p:cNvPr>
                    <p:cNvSpPr/>
                    <p:nvPr/>
                  </p:nvSpPr>
                  <p:spPr>
                    <a:xfrm>
                      <a:off x="343549" y="3332787"/>
                      <a:ext cx="715619" cy="705678"/>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18" name="TextBox 417">
                      <a:extLst>
                        <a:ext uri="{FF2B5EF4-FFF2-40B4-BE49-F238E27FC236}">
                          <a16:creationId xmlns:a16="http://schemas.microsoft.com/office/drawing/2014/main" id="{BF598DFE-4165-4B5F-ADE3-C05459A66A16}"/>
                        </a:ext>
                      </a:extLst>
                    </p:cNvPr>
                    <p:cNvSpPr txBox="1"/>
                    <p:nvPr/>
                  </p:nvSpPr>
                  <p:spPr>
                    <a:xfrm>
                      <a:off x="3560069" y="2558302"/>
                      <a:ext cx="2267560" cy="648335"/>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Mario Gutierrez</a:t>
                      </a:r>
                    </a:p>
                    <a:p>
                      <a:r>
                        <a:rPr lang="en-US" sz="1001" b="1" dirty="0">
                          <a:solidFill>
                            <a:schemeClr val="bg1"/>
                          </a:solidFill>
                        </a:rPr>
                        <a:t>              Prj Mgr, MTY, MEX </a:t>
                      </a:r>
                      <a:endParaRPr lang="en-US" sz="1200" b="1" dirty="0">
                        <a:solidFill>
                          <a:schemeClr val="bg1"/>
                        </a:solidFill>
                      </a:endParaRPr>
                    </a:p>
                    <a:p>
                      <a:r>
                        <a:rPr lang="en-US" sz="1200" dirty="0">
                          <a:solidFill>
                            <a:schemeClr val="bg1"/>
                          </a:solidFill>
                        </a:rPr>
                        <a:t>            </a:t>
                      </a:r>
                      <a:r>
                        <a:rPr lang="en-US" sz="1001" dirty="0">
                          <a:solidFill>
                            <a:schemeClr val="bg1"/>
                          </a:solidFill>
                        </a:rPr>
                        <a:t>CoS, QVE</a:t>
                      </a:r>
                    </a:p>
                  </p:txBody>
                </p:sp>
                <p:sp>
                  <p:nvSpPr>
                    <p:cNvPr id="420" name="TextBox 419">
                      <a:extLst>
                        <a:ext uri="{FF2B5EF4-FFF2-40B4-BE49-F238E27FC236}">
                          <a16:creationId xmlns:a16="http://schemas.microsoft.com/office/drawing/2014/main" id="{A0B89561-7F2F-452E-95F9-A93E8D122510}"/>
                        </a:ext>
                      </a:extLst>
                    </p:cNvPr>
                    <p:cNvSpPr txBox="1"/>
                    <p:nvPr/>
                  </p:nvSpPr>
                  <p:spPr>
                    <a:xfrm>
                      <a:off x="596451" y="956105"/>
                      <a:ext cx="2281443" cy="617603"/>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300" b="1" dirty="0">
                          <a:solidFill>
                            <a:schemeClr val="bg1"/>
                          </a:solidFill>
                        </a:rPr>
                        <a:t>Fernando Rodrigue</a:t>
                      </a:r>
                      <a:r>
                        <a:rPr lang="en-US" sz="1200" b="1" dirty="0">
                          <a:solidFill>
                            <a:schemeClr val="bg1"/>
                          </a:solidFill>
                        </a:rPr>
                        <a:t>z</a:t>
                      </a:r>
                    </a:p>
                    <a:p>
                      <a:r>
                        <a:rPr lang="en-US" sz="1001" b="1" dirty="0">
                          <a:solidFill>
                            <a:schemeClr val="bg1"/>
                          </a:solidFill>
                        </a:rPr>
                        <a:t>             Sr. Prj Mgr, TXA, MEX</a:t>
                      </a:r>
                    </a:p>
                    <a:p>
                      <a:r>
                        <a:rPr lang="en-US" sz="1001" dirty="0">
                          <a:solidFill>
                            <a:schemeClr val="bg1"/>
                          </a:solidFill>
                        </a:rPr>
                        <a:t>             Reb, CoS, QVE</a:t>
                      </a:r>
                    </a:p>
                  </p:txBody>
                </p:sp>
                <p:sp>
                  <p:nvSpPr>
                    <p:cNvPr id="421" name="Oval 420">
                      <a:extLst>
                        <a:ext uri="{FF2B5EF4-FFF2-40B4-BE49-F238E27FC236}">
                          <a16:creationId xmlns:a16="http://schemas.microsoft.com/office/drawing/2014/main" id="{79D10C63-B649-4700-9CC6-829F87C36DD4}"/>
                        </a:ext>
                      </a:extLst>
                    </p:cNvPr>
                    <p:cNvSpPr/>
                    <p:nvPr/>
                  </p:nvSpPr>
                  <p:spPr>
                    <a:xfrm>
                      <a:off x="328052" y="947061"/>
                      <a:ext cx="715619" cy="705678"/>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22" name="TextBox 421">
                      <a:extLst>
                        <a:ext uri="{FF2B5EF4-FFF2-40B4-BE49-F238E27FC236}">
                          <a16:creationId xmlns:a16="http://schemas.microsoft.com/office/drawing/2014/main" id="{DCCE363D-2477-4427-A164-C3B378DFD8F5}"/>
                        </a:ext>
                      </a:extLst>
                    </p:cNvPr>
                    <p:cNvSpPr txBox="1"/>
                    <p:nvPr/>
                  </p:nvSpPr>
                  <p:spPr>
                    <a:xfrm>
                      <a:off x="624059" y="1738828"/>
                      <a:ext cx="2267560" cy="617603"/>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Paola Gomez</a:t>
                      </a:r>
                    </a:p>
                    <a:p>
                      <a:r>
                        <a:rPr lang="en-US" sz="1001" b="1" dirty="0">
                          <a:solidFill>
                            <a:schemeClr val="bg1"/>
                          </a:solidFill>
                        </a:rPr>
                        <a:t>              Prj Mgr, TXA, MEX</a:t>
                      </a:r>
                      <a:endParaRPr lang="en-US" sz="1200" b="1" dirty="0">
                        <a:solidFill>
                          <a:schemeClr val="bg1"/>
                        </a:solidFill>
                      </a:endParaRPr>
                    </a:p>
                    <a:p>
                      <a:r>
                        <a:rPr lang="en-US" sz="1001" dirty="0">
                          <a:solidFill>
                            <a:schemeClr val="bg1"/>
                          </a:solidFill>
                        </a:rPr>
                        <a:t>             </a:t>
                      </a:r>
                      <a:r>
                        <a:rPr lang="en-US" sz="900" dirty="0">
                          <a:solidFill>
                            <a:schemeClr val="bg1"/>
                          </a:solidFill>
                        </a:rPr>
                        <a:t>QVE, Reb, Risk Mitigation, CoS</a:t>
                      </a:r>
                      <a:endParaRPr lang="en-US" sz="1200" dirty="0">
                        <a:solidFill>
                          <a:schemeClr val="bg1"/>
                        </a:solidFill>
                      </a:endParaRPr>
                    </a:p>
                  </p:txBody>
                </p:sp>
                <p:sp>
                  <p:nvSpPr>
                    <p:cNvPr id="423" name="Oval 422">
                      <a:extLst>
                        <a:ext uri="{FF2B5EF4-FFF2-40B4-BE49-F238E27FC236}">
                          <a16:creationId xmlns:a16="http://schemas.microsoft.com/office/drawing/2014/main" id="{7A0F6BF1-88EB-436F-A93D-0151932C8081}"/>
                        </a:ext>
                      </a:extLst>
                    </p:cNvPr>
                    <p:cNvSpPr/>
                    <p:nvPr/>
                  </p:nvSpPr>
                  <p:spPr>
                    <a:xfrm>
                      <a:off x="362463" y="1746299"/>
                      <a:ext cx="715619" cy="705678"/>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pic>
                <p:nvPicPr>
                  <p:cNvPr id="387" name="Picture 2" descr="https://spiceportal.schneider-electric.com/image/user_male_portrait?img_id=1552731&amp;img_id_token=zVTbmB4x5%2B4fnNTz3XR3LWD5h2g%3D&amp;t=1527601868564">
                    <a:extLst>
                      <a:ext uri="{FF2B5EF4-FFF2-40B4-BE49-F238E27FC236}">
                        <a16:creationId xmlns:a16="http://schemas.microsoft.com/office/drawing/2014/main" id="{16678221-4F59-4584-879C-A7AC64F954AE}"/>
                      </a:ext>
                    </a:extLst>
                  </p:cNvPr>
                  <p:cNvPicPr>
                    <a:picLocks noChangeAspect="1" noChangeArrowheads="1"/>
                  </p:cNvPicPr>
                  <p:nvPr/>
                </p:nvPicPr>
                <p:blipFill>
                  <a:blip r:embed="rId57" cstate="email">
                    <a:extLst>
                      <a:ext uri="{28A0092B-C50C-407E-A947-70E740481C1C}">
                        <a14:useLocalDpi xmlns:a14="http://schemas.microsoft.com/office/drawing/2010/main" val="0"/>
                      </a:ext>
                    </a:extLst>
                  </a:blip>
                  <a:srcRect/>
                  <a:stretch>
                    <a:fillRect/>
                  </a:stretch>
                </p:blipFill>
                <p:spPr bwMode="auto">
                  <a:xfrm>
                    <a:off x="371481" y="1936731"/>
                    <a:ext cx="716552" cy="707687"/>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pic>
                <p:nvPicPr>
                  <p:cNvPr id="388" name="Picture 4" descr="https://spiceportal.schneider-electric.com/image/user_male_portrait?img_id=38669874&amp;img_id_token=TNgNqIMl3Y9jai0vkaLeSUmRrCY%3D&amp;t=1527601975880">
                    <a:extLst>
                      <a:ext uri="{FF2B5EF4-FFF2-40B4-BE49-F238E27FC236}">
                        <a16:creationId xmlns:a16="http://schemas.microsoft.com/office/drawing/2014/main" id="{2AC95D79-D914-4ED6-9F73-0B05AEBF0078}"/>
                      </a:ext>
                    </a:extLst>
                  </p:cNvPr>
                  <p:cNvPicPr>
                    <a:picLocks noChangeAspect="1" noChangeArrowheads="1"/>
                  </p:cNvPicPr>
                  <p:nvPr/>
                </p:nvPicPr>
                <p:blipFill>
                  <a:blip r:embed="rId58" cstate="email">
                    <a:extLst>
                      <a:ext uri="{28A0092B-C50C-407E-A947-70E740481C1C}">
                        <a14:useLocalDpi xmlns:a14="http://schemas.microsoft.com/office/drawing/2010/main" val="0"/>
                      </a:ext>
                    </a:extLst>
                  </a:blip>
                  <a:srcRect/>
                  <a:stretch>
                    <a:fillRect/>
                  </a:stretch>
                </p:blipFill>
                <p:spPr bwMode="auto">
                  <a:xfrm>
                    <a:off x="399720" y="2721191"/>
                    <a:ext cx="725901" cy="716545"/>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pic>
                <p:nvPicPr>
                  <p:cNvPr id="389" name="Picture 6" descr="https://spiceportal.schneider-electric.com/image/user_male_portrait?img_id=18065812&amp;img_id_token=L1TzhRImyqZnN%2FedVb0OuWzIiCI%3D&amp;t=1527602063597">
                    <a:extLst>
                      <a:ext uri="{FF2B5EF4-FFF2-40B4-BE49-F238E27FC236}">
                        <a16:creationId xmlns:a16="http://schemas.microsoft.com/office/drawing/2014/main" id="{FAAF4BA1-93C7-454C-8834-6C39486995CF}"/>
                      </a:ext>
                    </a:extLst>
                  </p:cNvPr>
                  <p:cNvPicPr>
                    <a:picLocks noChangeAspect="1" noChangeArrowheads="1"/>
                  </p:cNvPicPr>
                  <p:nvPr/>
                </p:nvPicPr>
                <p:blipFill>
                  <a:blip r:embed="rId59" cstate="email">
                    <a:extLst>
                      <a:ext uri="{28A0092B-C50C-407E-A947-70E740481C1C}">
                        <a14:useLocalDpi xmlns:a14="http://schemas.microsoft.com/office/drawing/2010/main" val="0"/>
                      </a:ext>
                    </a:extLst>
                  </a:blip>
                  <a:srcRect/>
                  <a:stretch>
                    <a:fillRect/>
                  </a:stretch>
                </p:blipFill>
                <p:spPr bwMode="auto">
                  <a:xfrm>
                    <a:off x="3307577" y="1969116"/>
                    <a:ext cx="751068" cy="694599"/>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pic>
                <p:nvPicPr>
                  <p:cNvPr id="390" name="Picture 8" descr="https://spiceportal.schneider-electric.com/image/user_male_portrait?img_id=25234757&amp;img_id_token=h5kc9qK36zz0FFJFkQUqPUOAkwE%3D&amp;t=1527603174645">
                    <a:extLst>
                      <a:ext uri="{FF2B5EF4-FFF2-40B4-BE49-F238E27FC236}">
                        <a16:creationId xmlns:a16="http://schemas.microsoft.com/office/drawing/2014/main" id="{5EF9284E-321C-4D2A-8C2A-B81964D0CFE7}"/>
                      </a:ext>
                    </a:extLst>
                  </p:cNvPr>
                  <p:cNvPicPr>
                    <a:picLocks noChangeAspect="1" noChangeArrowheads="1"/>
                  </p:cNvPicPr>
                  <p:nvPr/>
                </p:nvPicPr>
                <p:blipFill>
                  <a:blip r:embed="rId60" cstate="email">
                    <a:extLst>
                      <a:ext uri="{28A0092B-C50C-407E-A947-70E740481C1C}">
                        <a14:useLocalDpi xmlns:a14="http://schemas.microsoft.com/office/drawing/2010/main" val="0"/>
                      </a:ext>
                    </a:extLst>
                  </a:blip>
                  <a:srcRect/>
                  <a:stretch>
                    <a:fillRect/>
                  </a:stretch>
                </p:blipFill>
                <p:spPr bwMode="auto">
                  <a:xfrm>
                    <a:off x="3329232" y="2716601"/>
                    <a:ext cx="718517" cy="714851"/>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pic>
                <p:nvPicPr>
                  <p:cNvPr id="391" name="Picture 10" descr="https://spiceportal.schneider-electric.com/image/user_male_portrait?img_id=45644760&amp;img_id_token=OZbPTzDndL%2F0AhII%2B89uN1dBAWs%3D&amp;t=1527603588272">
                    <a:extLst>
                      <a:ext uri="{FF2B5EF4-FFF2-40B4-BE49-F238E27FC236}">
                        <a16:creationId xmlns:a16="http://schemas.microsoft.com/office/drawing/2014/main" id="{6FC1832A-048C-4521-A55D-A1474971DEB0}"/>
                      </a:ext>
                    </a:extLst>
                  </p:cNvPr>
                  <p:cNvPicPr>
                    <a:picLocks noChangeAspect="1" noChangeArrowheads="1"/>
                  </p:cNvPicPr>
                  <p:nvPr/>
                </p:nvPicPr>
                <p:blipFill>
                  <a:blip r:embed="rId61" cstate="email">
                    <a:extLst>
                      <a:ext uri="{28A0092B-C50C-407E-A947-70E740481C1C}">
                        <a14:useLocalDpi xmlns:a14="http://schemas.microsoft.com/office/drawing/2010/main" val="0"/>
                      </a:ext>
                    </a:extLst>
                  </a:blip>
                  <a:srcRect/>
                  <a:stretch>
                    <a:fillRect/>
                  </a:stretch>
                </p:blipFill>
                <p:spPr bwMode="auto">
                  <a:xfrm>
                    <a:off x="388447" y="4304285"/>
                    <a:ext cx="714549" cy="719961"/>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pic>
                <p:nvPicPr>
                  <p:cNvPr id="392" name="Picture 12" descr="https://spiceportal.schneider-electric.com/image/user_male_portrait?img_id=36601047&amp;img_id_token=7eMqKTKJ5uKALZ%2BIH2ekOXpbcJ8%3D&amp;t=1527603694114">
                    <a:extLst>
                      <a:ext uri="{FF2B5EF4-FFF2-40B4-BE49-F238E27FC236}">
                        <a16:creationId xmlns:a16="http://schemas.microsoft.com/office/drawing/2014/main" id="{BAD78FCE-EB20-423B-B85F-4AAA93AA2233}"/>
                      </a:ext>
                    </a:extLst>
                  </p:cNvPr>
                  <p:cNvPicPr>
                    <a:picLocks noChangeAspect="1" noChangeArrowheads="1"/>
                  </p:cNvPicPr>
                  <p:nvPr/>
                </p:nvPicPr>
                <p:blipFill>
                  <a:blip r:embed="rId62" cstate="email">
                    <a:extLst>
                      <a:ext uri="{28A0092B-C50C-407E-A947-70E740481C1C}">
                        <a14:useLocalDpi xmlns:a14="http://schemas.microsoft.com/office/drawing/2010/main" val="0"/>
                      </a:ext>
                    </a:extLst>
                  </a:blip>
                  <a:srcRect/>
                  <a:stretch>
                    <a:fillRect/>
                  </a:stretch>
                </p:blipFill>
                <p:spPr bwMode="auto">
                  <a:xfrm>
                    <a:off x="3335731" y="3539303"/>
                    <a:ext cx="725902" cy="691395"/>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sp>
                <p:nvSpPr>
                  <p:cNvPr id="393" name="TextBox 392">
                    <a:extLst>
                      <a:ext uri="{FF2B5EF4-FFF2-40B4-BE49-F238E27FC236}">
                        <a16:creationId xmlns:a16="http://schemas.microsoft.com/office/drawing/2014/main" id="{B2FE550D-8773-4997-A5F5-258329BE0CA0}"/>
                      </a:ext>
                    </a:extLst>
                  </p:cNvPr>
                  <p:cNvSpPr txBox="1"/>
                  <p:nvPr/>
                </p:nvSpPr>
                <p:spPr>
                  <a:xfrm>
                    <a:off x="661022" y="3550760"/>
                    <a:ext cx="2281444" cy="615938"/>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Manuel Iubeni Guerra</a:t>
                    </a:r>
                  </a:p>
                  <a:p>
                    <a:r>
                      <a:rPr lang="en-US" sz="1001" b="1" dirty="0">
                        <a:solidFill>
                          <a:schemeClr val="bg1"/>
                        </a:solidFill>
                      </a:rPr>
                      <a:t>              Prj Manager,  MTY MEX</a:t>
                    </a:r>
                  </a:p>
                  <a:p>
                    <a:r>
                      <a:rPr lang="en-US" sz="1001" dirty="0">
                        <a:solidFill>
                          <a:schemeClr val="bg1"/>
                        </a:solidFill>
                      </a:rPr>
                      <a:t>              QVE, CoS, SBO K2</a:t>
                    </a:r>
                  </a:p>
                </p:txBody>
              </p:sp>
              <p:pic>
                <p:nvPicPr>
                  <p:cNvPr id="394" name="Picture 393">
                    <a:extLst>
                      <a:ext uri="{FF2B5EF4-FFF2-40B4-BE49-F238E27FC236}">
                        <a16:creationId xmlns:a16="http://schemas.microsoft.com/office/drawing/2014/main" id="{13F8DB1C-1BBD-4137-99C4-D49A371CEDD3}"/>
                      </a:ext>
                    </a:extLst>
                  </p:cNvPr>
                  <p:cNvPicPr>
                    <a:picLocks noChangeAspect="1"/>
                  </p:cNvPicPr>
                  <p:nvPr/>
                </p:nvPicPr>
                <p:blipFill>
                  <a:blip r:embed="rId63" cstate="email">
                    <a:extLst>
                      <a:ext uri="{28A0092B-C50C-407E-A947-70E740481C1C}">
                        <a14:useLocalDpi xmlns:a14="http://schemas.microsoft.com/office/drawing/2010/main" val="0"/>
                      </a:ext>
                    </a:extLst>
                  </a:blip>
                  <a:stretch>
                    <a:fillRect/>
                  </a:stretch>
                </p:blipFill>
                <p:spPr>
                  <a:xfrm>
                    <a:off x="383774" y="3502760"/>
                    <a:ext cx="724004" cy="724004"/>
                  </a:xfrm>
                  <a:prstGeom prst="ellipse">
                    <a:avLst/>
                  </a:prstGeom>
                  <a:ln w="12700" cap="rnd">
                    <a:solidFill>
                      <a:schemeClr val="bg1"/>
                    </a:solidFill>
                    <a:prstDash val="solid"/>
                  </a:ln>
                  <a:effectLst/>
                </p:spPr>
              </p:pic>
              <p:pic>
                <p:nvPicPr>
                  <p:cNvPr id="397" name="Picture 396">
                    <a:extLst>
                      <a:ext uri="{FF2B5EF4-FFF2-40B4-BE49-F238E27FC236}">
                        <a16:creationId xmlns:a16="http://schemas.microsoft.com/office/drawing/2014/main" id="{5F1C3935-C857-4C60-8F78-911FB8E8149C}"/>
                      </a:ext>
                    </a:extLst>
                  </p:cNvPr>
                  <p:cNvPicPr>
                    <a:picLocks noChangeAspect="1"/>
                  </p:cNvPicPr>
                  <p:nvPr/>
                </p:nvPicPr>
                <p:blipFill>
                  <a:blip r:embed="rId64" cstate="email">
                    <a:extLst>
                      <a:ext uri="{28A0092B-C50C-407E-A947-70E740481C1C}">
                        <a14:useLocalDpi xmlns:a14="http://schemas.microsoft.com/office/drawing/2010/main" val="0"/>
                      </a:ext>
                    </a:extLst>
                  </a:blip>
                  <a:stretch>
                    <a:fillRect/>
                  </a:stretch>
                </p:blipFill>
                <p:spPr>
                  <a:xfrm>
                    <a:off x="1863626" y="1085361"/>
                    <a:ext cx="717017" cy="688778"/>
                  </a:xfrm>
                  <a:prstGeom prst="ellipse">
                    <a:avLst/>
                  </a:prstGeom>
                  <a:ln w="12700" cap="rnd">
                    <a:solidFill>
                      <a:srgbClr val="C8C6BD"/>
                    </a:solidFill>
                    <a:prstDash val="solid"/>
                  </a:ln>
                  <a:effectLst/>
                </p:spPr>
              </p:pic>
            </p:grpSp>
          </p:grpSp>
        </p:grpSp>
        <p:sp>
          <p:nvSpPr>
            <p:cNvPr id="473" name="Rectangle 472">
              <a:extLst>
                <a:ext uri="{FF2B5EF4-FFF2-40B4-BE49-F238E27FC236}">
                  <a16:creationId xmlns:a16="http://schemas.microsoft.com/office/drawing/2014/main" id="{F1A16F55-5C59-4EF6-8557-AD10C498303E}"/>
                </a:ext>
              </a:extLst>
            </p:cNvPr>
            <p:cNvSpPr/>
            <p:nvPr/>
          </p:nvSpPr>
          <p:spPr>
            <a:xfrm>
              <a:off x="17497048" y="5358638"/>
              <a:ext cx="3830564" cy="348557"/>
            </a:xfrm>
            <a:prstGeom prst="rect">
              <a:avLst/>
            </a:prstGeom>
            <a:solidFill>
              <a:schemeClr val="accent2">
                <a:lumMod val="75000"/>
              </a:schemeClr>
            </a:solidFill>
            <a:ln>
              <a:solidFill>
                <a:schemeClr val="bg1"/>
              </a:solidFill>
            </a:ln>
            <a:effectLst>
              <a:outerShdw blurRad="50800" dist="38100" dir="2700000" algn="tl" rotWithShape="0">
                <a:prstClr val="black">
                  <a:alpha val="40000"/>
                </a:prstClr>
              </a:outerShdw>
            </a:effectLst>
            <a:scene3d>
              <a:camera prst="orthographicFront"/>
              <a:lightRig rig="threePt" dir="t"/>
            </a:scene3d>
            <a:sp3d>
              <a:bevelT/>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endParaRPr lang="es-419" sz="132" b="1" dirty="0">
                <a:solidFill>
                  <a:schemeClr val="bg1"/>
                </a:solidFill>
              </a:endParaRPr>
            </a:p>
            <a:p>
              <a:pPr algn="ctr"/>
              <a:r>
                <a:rPr lang="es-419" sz="1401" b="1" dirty="0">
                  <a:solidFill>
                    <a:schemeClr val="bg1"/>
                  </a:solidFill>
                </a:rPr>
                <a:t>Strategic Projects &amp; Program Management</a:t>
              </a:r>
            </a:p>
            <a:p>
              <a:pPr algn="ctr"/>
              <a:endParaRPr lang="en-US" sz="132" b="1" dirty="0">
                <a:solidFill>
                  <a:schemeClr val="bg1"/>
                </a:solidFill>
              </a:endParaRPr>
            </a:p>
          </p:txBody>
        </p:sp>
      </p:grpSp>
      <p:cxnSp>
        <p:nvCxnSpPr>
          <p:cNvPr id="479" name="Straight Arrow Connector 478">
            <a:extLst>
              <a:ext uri="{FF2B5EF4-FFF2-40B4-BE49-F238E27FC236}">
                <a16:creationId xmlns:a16="http://schemas.microsoft.com/office/drawing/2014/main" id="{BB27783B-8D13-43F6-82D9-F1D015A26A64}"/>
              </a:ext>
            </a:extLst>
          </p:cNvPr>
          <p:cNvCxnSpPr/>
          <p:nvPr/>
        </p:nvCxnSpPr>
        <p:spPr>
          <a:xfrm>
            <a:off x="19703664" y="4735490"/>
            <a:ext cx="203462" cy="2541"/>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05" name="Straight Arrow Connector 504">
            <a:extLst>
              <a:ext uri="{FF2B5EF4-FFF2-40B4-BE49-F238E27FC236}">
                <a16:creationId xmlns:a16="http://schemas.microsoft.com/office/drawing/2014/main" id="{A4D6E5DF-CCF4-4A1E-BECC-5127B99B4C0F}"/>
              </a:ext>
            </a:extLst>
          </p:cNvPr>
          <p:cNvCxnSpPr>
            <a:cxnSpLocks/>
          </p:cNvCxnSpPr>
          <p:nvPr/>
        </p:nvCxnSpPr>
        <p:spPr>
          <a:xfrm>
            <a:off x="1667197" y="3798307"/>
            <a:ext cx="205197"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06" name="Straight Arrow Connector 505">
            <a:extLst>
              <a:ext uri="{FF2B5EF4-FFF2-40B4-BE49-F238E27FC236}">
                <a16:creationId xmlns:a16="http://schemas.microsoft.com/office/drawing/2014/main" id="{DE8D3EEA-9716-4AEB-BFE9-A820B1B15D78}"/>
              </a:ext>
            </a:extLst>
          </p:cNvPr>
          <p:cNvCxnSpPr>
            <a:cxnSpLocks/>
          </p:cNvCxnSpPr>
          <p:nvPr/>
        </p:nvCxnSpPr>
        <p:spPr>
          <a:xfrm>
            <a:off x="1692632" y="4580908"/>
            <a:ext cx="205197"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07" name="Straight Arrow Connector 506">
            <a:extLst>
              <a:ext uri="{FF2B5EF4-FFF2-40B4-BE49-F238E27FC236}">
                <a16:creationId xmlns:a16="http://schemas.microsoft.com/office/drawing/2014/main" id="{E08A442D-56F1-4B8D-8455-2C2B1237B369}"/>
              </a:ext>
            </a:extLst>
          </p:cNvPr>
          <p:cNvCxnSpPr>
            <a:cxnSpLocks/>
          </p:cNvCxnSpPr>
          <p:nvPr/>
        </p:nvCxnSpPr>
        <p:spPr>
          <a:xfrm>
            <a:off x="1671498" y="5392165"/>
            <a:ext cx="205197"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08" name="Straight Arrow Connector 507">
            <a:extLst>
              <a:ext uri="{FF2B5EF4-FFF2-40B4-BE49-F238E27FC236}">
                <a16:creationId xmlns:a16="http://schemas.microsoft.com/office/drawing/2014/main" id="{1B47414E-B28D-4EC5-8FD9-C8F6C5C112BE}"/>
              </a:ext>
            </a:extLst>
          </p:cNvPr>
          <p:cNvCxnSpPr>
            <a:cxnSpLocks/>
          </p:cNvCxnSpPr>
          <p:nvPr/>
        </p:nvCxnSpPr>
        <p:spPr>
          <a:xfrm>
            <a:off x="1675142" y="6206298"/>
            <a:ext cx="205197"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11" name="Straight Connector 510">
            <a:extLst>
              <a:ext uri="{FF2B5EF4-FFF2-40B4-BE49-F238E27FC236}">
                <a16:creationId xmlns:a16="http://schemas.microsoft.com/office/drawing/2014/main" id="{36598107-003D-46CE-AACB-CBBCDDBF7C2C}"/>
              </a:ext>
            </a:extLst>
          </p:cNvPr>
          <p:cNvCxnSpPr>
            <a:cxnSpLocks/>
            <a:endCxn id="113" idx="0"/>
          </p:cNvCxnSpPr>
          <p:nvPr/>
        </p:nvCxnSpPr>
        <p:spPr>
          <a:xfrm>
            <a:off x="5630780" y="2581952"/>
            <a:ext cx="49115" cy="6820995"/>
          </a:xfrm>
          <a:prstGeom prst="line">
            <a:avLst/>
          </a:prstGeom>
          <a:ln w="28575" cap="flat" cmpd="sng" algn="ctr">
            <a:solidFill>
              <a:schemeClr val="bg1">
                <a:lumMod val="65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536" name="Rectangle 535">
            <a:extLst>
              <a:ext uri="{FF2B5EF4-FFF2-40B4-BE49-F238E27FC236}">
                <a16:creationId xmlns:a16="http://schemas.microsoft.com/office/drawing/2014/main" id="{03B733C5-0208-45A1-A1C4-DFE11B06B559}"/>
              </a:ext>
            </a:extLst>
          </p:cNvPr>
          <p:cNvSpPr/>
          <p:nvPr/>
        </p:nvSpPr>
        <p:spPr>
          <a:xfrm>
            <a:off x="25580734" y="2959398"/>
            <a:ext cx="4445761" cy="328231"/>
          </a:xfrm>
          <a:prstGeom prst="rect">
            <a:avLst/>
          </a:prstGeom>
          <a:solidFill>
            <a:schemeClr val="accent2">
              <a:lumMod val="75000"/>
            </a:schemeClr>
          </a:solidFill>
          <a:ln>
            <a:solidFill>
              <a:schemeClr val="bg1"/>
            </a:solidFill>
          </a:ln>
          <a:effectLst>
            <a:outerShdw blurRad="50800" dist="38100" dir="2700000" algn="tl" rotWithShape="0">
              <a:prstClr val="black">
                <a:alpha val="40000"/>
              </a:prstClr>
            </a:outerShdw>
          </a:effectLst>
          <a:scene3d>
            <a:camera prst="orthographicFront"/>
            <a:lightRig rig="threePt" dir="t"/>
          </a:scene3d>
          <a:sp3d>
            <a:bevelT/>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endParaRPr lang="es-419" sz="132" b="1" dirty="0">
              <a:solidFill>
                <a:schemeClr val="bg1"/>
              </a:solidFill>
            </a:endParaRPr>
          </a:p>
          <a:p>
            <a:pPr algn="ctr"/>
            <a:r>
              <a:rPr lang="es-419" sz="1401" b="1" dirty="0">
                <a:solidFill>
                  <a:schemeClr val="bg1"/>
                </a:solidFill>
              </a:rPr>
              <a:t>Tools &amp; Processes Mgt. Resources Coordination</a:t>
            </a:r>
            <a:endParaRPr lang="en-US" sz="132" b="1" dirty="0">
              <a:solidFill>
                <a:schemeClr val="bg1"/>
              </a:solidFill>
            </a:endParaRPr>
          </a:p>
        </p:txBody>
      </p:sp>
      <p:cxnSp>
        <p:nvCxnSpPr>
          <p:cNvPr id="544" name="Straight Arrow Connector 543">
            <a:extLst>
              <a:ext uri="{FF2B5EF4-FFF2-40B4-BE49-F238E27FC236}">
                <a16:creationId xmlns:a16="http://schemas.microsoft.com/office/drawing/2014/main" id="{D26070F6-CA2E-4C0D-86F0-E13041163A47}"/>
              </a:ext>
            </a:extLst>
          </p:cNvPr>
          <p:cNvCxnSpPr>
            <a:cxnSpLocks/>
            <a:endCxn id="208" idx="0"/>
          </p:cNvCxnSpPr>
          <p:nvPr/>
        </p:nvCxnSpPr>
        <p:spPr>
          <a:xfrm>
            <a:off x="3203584" y="2581952"/>
            <a:ext cx="0" cy="367285"/>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47" name="Straight Arrow Connector 546">
            <a:extLst>
              <a:ext uri="{FF2B5EF4-FFF2-40B4-BE49-F238E27FC236}">
                <a16:creationId xmlns:a16="http://schemas.microsoft.com/office/drawing/2014/main" id="{F50489A4-9B20-491B-836A-6CC70865528F}"/>
              </a:ext>
            </a:extLst>
          </p:cNvPr>
          <p:cNvCxnSpPr>
            <a:cxnSpLocks/>
            <a:endCxn id="536" idx="0"/>
          </p:cNvCxnSpPr>
          <p:nvPr/>
        </p:nvCxnSpPr>
        <p:spPr>
          <a:xfrm>
            <a:off x="27803614" y="2581952"/>
            <a:ext cx="1" cy="377446"/>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51" name="Straight Arrow Connector 550">
            <a:extLst>
              <a:ext uri="{FF2B5EF4-FFF2-40B4-BE49-F238E27FC236}">
                <a16:creationId xmlns:a16="http://schemas.microsoft.com/office/drawing/2014/main" id="{792EEBFC-9301-4EDE-8A26-96B585E5A8BC}"/>
              </a:ext>
            </a:extLst>
          </p:cNvPr>
          <p:cNvCxnSpPr>
            <a:cxnSpLocks/>
            <a:endCxn id="211" idx="0"/>
          </p:cNvCxnSpPr>
          <p:nvPr/>
        </p:nvCxnSpPr>
        <p:spPr>
          <a:xfrm>
            <a:off x="8497967" y="2581952"/>
            <a:ext cx="0" cy="369423"/>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54" name="Straight Arrow Connector 553">
            <a:extLst>
              <a:ext uri="{FF2B5EF4-FFF2-40B4-BE49-F238E27FC236}">
                <a16:creationId xmlns:a16="http://schemas.microsoft.com/office/drawing/2014/main" id="{3FF138BD-9B95-4C21-9FAA-83201C9619F1}"/>
              </a:ext>
            </a:extLst>
          </p:cNvPr>
          <p:cNvCxnSpPr>
            <a:cxnSpLocks/>
          </p:cNvCxnSpPr>
          <p:nvPr/>
        </p:nvCxnSpPr>
        <p:spPr>
          <a:xfrm flipV="1">
            <a:off x="14312264" y="1729518"/>
            <a:ext cx="15101" cy="1221855"/>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57" name="Straight Arrow Connector 556">
            <a:extLst>
              <a:ext uri="{FF2B5EF4-FFF2-40B4-BE49-F238E27FC236}">
                <a16:creationId xmlns:a16="http://schemas.microsoft.com/office/drawing/2014/main" id="{013DD854-88B9-4F9A-A957-41EF049A8A42}"/>
              </a:ext>
            </a:extLst>
          </p:cNvPr>
          <p:cNvCxnSpPr>
            <a:cxnSpLocks/>
            <a:endCxn id="473" idx="0"/>
          </p:cNvCxnSpPr>
          <p:nvPr/>
        </p:nvCxnSpPr>
        <p:spPr>
          <a:xfrm>
            <a:off x="20788026" y="2594409"/>
            <a:ext cx="1" cy="352612"/>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07" name="Straight Arrow Connector 606">
            <a:extLst>
              <a:ext uri="{FF2B5EF4-FFF2-40B4-BE49-F238E27FC236}">
                <a16:creationId xmlns:a16="http://schemas.microsoft.com/office/drawing/2014/main" id="{C14824F5-A7C4-4532-BDAF-806C393BC31D}"/>
              </a:ext>
            </a:extLst>
          </p:cNvPr>
          <p:cNvCxnSpPr/>
          <p:nvPr/>
        </p:nvCxnSpPr>
        <p:spPr>
          <a:xfrm>
            <a:off x="20831814" y="4898519"/>
            <a:ext cx="203462" cy="2541"/>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08" name="Straight Arrow Connector 607">
            <a:extLst>
              <a:ext uri="{FF2B5EF4-FFF2-40B4-BE49-F238E27FC236}">
                <a16:creationId xmlns:a16="http://schemas.microsoft.com/office/drawing/2014/main" id="{34479ED9-0997-493F-9C8A-35D04AFE42E9}"/>
              </a:ext>
            </a:extLst>
          </p:cNvPr>
          <p:cNvCxnSpPr>
            <a:cxnSpLocks/>
          </p:cNvCxnSpPr>
          <p:nvPr/>
        </p:nvCxnSpPr>
        <p:spPr>
          <a:xfrm>
            <a:off x="20846584" y="3323572"/>
            <a:ext cx="1" cy="352612"/>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09" name="Straight Arrow Connector 608">
            <a:extLst>
              <a:ext uri="{FF2B5EF4-FFF2-40B4-BE49-F238E27FC236}">
                <a16:creationId xmlns:a16="http://schemas.microsoft.com/office/drawing/2014/main" id="{722E8746-6E1A-4903-89DF-34E36A3CA8CC}"/>
              </a:ext>
            </a:extLst>
          </p:cNvPr>
          <p:cNvCxnSpPr/>
          <p:nvPr/>
        </p:nvCxnSpPr>
        <p:spPr>
          <a:xfrm>
            <a:off x="17866253" y="4889932"/>
            <a:ext cx="203462" cy="2541"/>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11" name="Straight Arrow Connector 610">
            <a:extLst>
              <a:ext uri="{FF2B5EF4-FFF2-40B4-BE49-F238E27FC236}">
                <a16:creationId xmlns:a16="http://schemas.microsoft.com/office/drawing/2014/main" id="{F9537049-489C-401D-8113-4356023501C3}"/>
              </a:ext>
            </a:extLst>
          </p:cNvPr>
          <p:cNvCxnSpPr/>
          <p:nvPr/>
        </p:nvCxnSpPr>
        <p:spPr>
          <a:xfrm>
            <a:off x="17882256" y="5613548"/>
            <a:ext cx="203462" cy="2541"/>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12" name="Straight Arrow Connector 611">
            <a:extLst>
              <a:ext uri="{FF2B5EF4-FFF2-40B4-BE49-F238E27FC236}">
                <a16:creationId xmlns:a16="http://schemas.microsoft.com/office/drawing/2014/main" id="{82523FE9-14E5-46FD-A4FD-0FFE5E4A7270}"/>
              </a:ext>
            </a:extLst>
          </p:cNvPr>
          <p:cNvCxnSpPr/>
          <p:nvPr/>
        </p:nvCxnSpPr>
        <p:spPr>
          <a:xfrm>
            <a:off x="17882256" y="6454691"/>
            <a:ext cx="203462" cy="2541"/>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13" name="Straight Arrow Connector 612">
            <a:extLst>
              <a:ext uri="{FF2B5EF4-FFF2-40B4-BE49-F238E27FC236}">
                <a16:creationId xmlns:a16="http://schemas.microsoft.com/office/drawing/2014/main" id="{71D7837D-08E8-4E42-96A3-9807B8A5D997}"/>
              </a:ext>
            </a:extLst>
          </p:cNvPr>
          <p:cNvCxnSpPr/>
          <p:nvPr/>
        </p:nvCxnSpPr>
        <p:spPr>
          <a:xfrm>
            <a:off x="17882256" y="7178695"/>
            <a:ext cx="203462" cy="2541"/>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27" name="Straight Arrow Connector 626">
            <a:extLst>
              <a:ext uri="{FF2B5EF4-FFF2-40B4-BE49-F238E27FC236}">
                <a16:creationId xmlns:a16="http://schemas.microsoft.com/office/drawing/2014/main" id="{63153934-8DE0-467E-B7F8-65880C4682FB}"/>
              </a:ext>
            </a:extLst>
          </p:cNvPr>
          <p:cNvCxnSpPr>
            <a:cxnSpLocks/>
          </p:cNvCxnSpPr>
          <p:nvPr/>
        </p:nvCxnSpPr>
        <p:spPr>
          <a:xfrm>
            <a:off x="15384883" y="10120653"/>
            <a:ext cx="0" cy="204706"/>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29" name="Straight Arrow Connector 628">
            <a:extLst>
              <a:ext uri="{FF2B5EF4-FFF2-40B4-BE49-F238E27FC236}">
                <a16:creationId xmlns:a16="http://schemas.microsoft.com/office/drawing/2014/main" id="{9A07A088-2900-4631-85A2-F82E46D9614D}"/>
              </a:ext>
            </a:extLst>
          </p:cNvPr>
          <p:cNvCxnSpPr>
            <a:cxnSpLocks/>
          </p:cNvCxnSpPr>
          <p:nvPr/>
        </p:nvCxnSpPr>
        <p:spPr>
          <a:xfrm>
            <a:off x="5655337" y="10094340"/>
            <a:ext cx="0" cy="150224"/>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31" name="Straight Connector 630">
            <a:extLst>
              <a:ext uri="{FF2B5EF4-FFF2-40B4-BE49-F238E27FC236}">
                <a16:creationId xmlns:a16="http://schemas.microsoft.com/office/drawing/2014/main" id="{9B422824-FBDA-4F39-BD05-92E8AAEFB0E0}"/>
              </a:ext>
            </a:extLst>
          </p:cNvPr>
          <p:cNvCxnSpPr>
            <a:cxnSpLocks/>
          </p:cNvCxnSpPr>
          <p:nvPr/>
        </p:nvCxnSpPr>
        <p:spPr>
          <a:xfrm>
            <a:off x="24659746" y="2597499"/>
            <a:ext cx="0" cy="6819736"/>
          </a:xfrm>
          <a:prstGeom prst="line">
            <a:avLst/>
          </a:prstGeom>
          <a:ln w="28575" cap="flat" cmpd="sng" algn="ctr">
            <a:solidFill>
              <a:schemeClr val="bg1">
                <a:lumMod val="65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633" name="TextBox 632">
            <a:extLst>
              <a:ext uri="{FF2B5EF4-FFF2-40B4-BE49-F238E27FC236}">
                <a16:creationId xmlns:a16="http://schemas.microsoft.com/office/drawing/2014/main" id="{2A457DCC-52FA-4770-AA09-5CB5AD8C50CC}"/>
              </a:ext>
            </a:extLst>
          </p:cNvPr>
          <p:cNvSpPr txBox="1"/>
          <p:nvPr/>
        </p:nvSpPr>
        <p:spPr>
          <a:xfrm>
            <a:off x="17598701" y="1759771"/>
            <a:ext cx="2582731" cy="646459"/>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00" b="1" dirty="0">
                <a:solidFill>
                  <a:schemeClr val="bg1"/>
                </a:solidFill>
              </a:rPr>
              <a:t>          </a:t>
            </a:r>
            <a:r>
              <a:rPr lang="en-US" sz="1401" b="1" dirty="0">
                <a:solidFill>
                  <a:schemeClr val="bg1"/>
                </a:solidFill>
              </a:rPr>
              <a:t>          </a:t>
            </a:r>
            <a:r>
              <a:rPr lang="en-US" sz="1400" b="1" dirty="0">
                <a:solidFill>
                  <a:schemeClr val="bg1"/>
                </a:solidFill>
              </a:rPr>
              <a:t>Rosa Petrova      </a:t>
            </a:r>
          </a:p>
          <a:p>
            <a:r>
              <a:rPr lang="en-US" sz="1050" b="1" dirty="0">
                <a:solidFill>
                  <a:schemeClr val="bg1"/>
                </a:solidFill>
              </a:rPr>
              <a:t>                 Business Process Manager,</a:t>
            </a:r>
            <a:endParaRPr lang="en-US" sz="1000" b="1" dirty="0">
              <a:solidFill>
                <a:schemeClr val="bg1"/>
              </a:solidFill>
            </a:endParaRPr>
          </a:p>
          <a:p>
            <a:r>
              <a:rPr lang="en-US" sz="1050" dirty="0">
                <a:solidFill>
                  <a:schemeClr val="bg1"/>
                </a:solidFill>
              </a:rPr>
              <a:t>                 El Paso, TX </a:t>
            </a:r>
            <a:endParaRPr lang="en-US" sz="1000" b="1" dirty="0">
              <a:solidFill>
                <a:schemeClr val="bg1"/>
              </a:solidFill>
            </a:endParaRPr>
          </a:p>
        </p:txBody>
      </p:sp>
      <p:sp>
        <p:nvSpPr>
          <p:cNvPr id="636" name="Oval 635">
            <a:extLst>
              <a:ext uri="{FF2B5EF4-FFF2-40B4-BE49-F238E27FC236}">
                <a16:creationId xmlns:a16="http://schemas.microsoft.com/office/drawing/2014/main" id="{7A789C03-84F3-49F7-AECB-7849CCD79925}"/>
              </a:ext>
            </a:extLst>
          </p:cNvPr>
          <p:cNvSpPr/>
          <p:nvPr/>
        </p:nvSpPr>
        <p:spPr>
          <a:xfrm>
            <a:off x="17333787" y="1652043"/>
            <a:ext cx="825500" cy="803798"/>
          </a:xfrm>
          <a:prstGeom prst="ellipse">
            <a:avLst/>
          </a:prstGeom>
          <a:solidFill>
            <a:schemeClr val="bg1"/>
          </a:solidFill>
          <a:ln>
            <a:solidFill>
              <a:schemeClr val="bg1">
                <a:lumMod val="85000"/>
              </a:schemeClr>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635" name="Picture 634">
            <a:extLst>
              <a:ext uri="{FF2B5EF4-FFF2-40B4-BE49-F238E27FC236}">
                <a16:creationId xmlns:a16="http://schemas.microsoft.com/office/drawing/2014/main" id="{68A17AEF-04AA-4C28-B71D-570A86BC0C9B}"/>
              </a:ext>
            </a:extLst>
          </p:cNvPr>
          <p:cNvPicPr>
            <a:picLocks noChangeAspect="1"/>
          </p:cNvPicPr>
          <p:nvPr/>
        </p:nvPicPr>
        <p:blipFill>
          <a:blip r:embed="rId65"/>
          <a:stretch>
            <a:fillRect/>
          </a:stretch>
        </p:blipFill>
        <p:spPr>
          <a:xfrm>
            <a:off x="17291685" y="1657806"/>
            <a:ext cx="874658" cy="851019"/>
          </a:xfrm>
          <a:prstGeom prst="ellipse">
            <a:avLst/>
          </a:prstGeom>
          <a:ln w="12700" cap="rnd">
            <a:solidFill>
              <a:schemeClr val="bg1"/>
            </a:solidFill>
            <a:prstDash val="solid"/>
          </a:ln>
          <a:effectLst/>
        </p:spPr>
      </p:pic>
      <p:cxnSp>
        <p:nvCxnSpPr>
          <p:cNvPr id="757" name="Straight Arrow Connector 756">
            <a:extLst>
              <a:ext uri="{FF2B5EF4-FFF2-40B4-BE49-F238E27FC236}">
                <a16:creationId xmlns:a16="http://schemas.microsoft.com/office/drawing/2014/main" id="{6A13CC04-8644-47EF-9A41-B5F4D0D9DB73}"/>
              </a:ext>
            </a:extLst>
          </p:cNvPr>
          <p:cNvCxnSpPr>
            <a:cxnSpLocks/>
          </p:cNvCxnSpPr>
          <p:nvPr/>
        </p:nvCxnSpPr>
        <p:spPr>
          <a:xfrm>
            <a:off x="26261558" y="4457175"/>
            <a:ext cx="0" cy="110819"/>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58" name="Straight Arrow Connector 757">
            <a:extLst>
              <a:ext uri="{FF2B5EF4-FFF2-40B4-BE49-F238E27FC236}">
                <a16:creationId xmlns:a16="http://schemas.microsoft.com/office/drawing/2014/main" id="{23BD7FEA-43BB-4040-BD79-267AB407137E}"/>
              </a:ext>
            </a:extLst>
          </p:cNvPr>
          <p:cNvCxnSpPr>
            <a:cxnSpLocks/>
          </p:cNvCxnSpPr>
          <p:nvPr/>
        </p:nvCxnSpPr>
        <p:spPr>
          <a:xfrm>
            <a:off x="29529046" y="4453363"/>
            <a:ext cx="0" cy="127452"/>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60" name="Straight Connector 759">
            <a:extLst>
              <a:ext uri="{FF2B5EF4-FFF2-40B4-BE49-F238E27FC236}">
                <a16:creationId xmlns:a16="http://schemas.microsoft.com/office/drawing/2014/main" id="{8434DDF5-E57B-4A32-A757-D46D0CF48622}"/>
              </a:ext>
            </a:extLst>
          </p:cNvPr>
          <p:cNvCxnSpPr>
            <a:cxnSpLocks/>
          </p:cNvCxnSpPr>
          <p:nvPr/>
        </p:nvCxnSpPr>
        <p:spPr>
          <a:xfrm>
            <a:off x="24757980" y="6455961"/>
            <a:ext cx="161558" cy="0"/>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377" name="TextBox 376">
            <a:extLst>
              <a:ext uri="{FF2B5EF4-FFF2-40B4-BE49-F238E27FC236}">
                <a16:creationId xmlns:a16="http://schemas.microsoft.com/office/drawing/2014/main" id="{9E24AD5C-9106-46B7-8085-8A16762C67B0}"/>
              </a:ext>
            </a:extLst>
          </p:cNvPr>
          <p:cNvSpPr txBox="1"/>
          <p:nvPr/>
        </p:nvSpPr>
        <p:spPr>
          <a:xfrm>
            <a:off x="8742960" y="188414"/>
            <a:ext cx="14775065" cy="769441"/>
          </a:xfrm>
          <a:prstGeom prst="rect">
            <a:avLst/>
          </a:prstGeom>
          <a:noFill/>
        </p:spPr>
        <p:txBody>
          <a:bodyPr wrap="square" lIns="91440" tIns="45720" rIns="91440" bIns="45720">
            <a:spAutoFit/>
            <a:scene3d>
              <a:camera prst="orthographicFront"/>
              <a:lightRig rig="threePt" dir="t"/>
            </a:scene3d>
            <a:sp3d extrusionH="57150">
              <a:bevelT w="82550" h="38100" prst="coolSlant"/>
            </a:sp3d>
          </a:bodyPr>
          <a:lstStyle>
            <a:defPPr>
              <a:defRPr lang="en-US"/>
            </a:defPPr>
            <a:lvl1pPr algn="ctr">
              <a:defRPr sz="2800" b="1" cap="none" spc="50">
                <a:ln w="0"/>
                <a:solidFill>
                  <a:schemeClr val="tx2">
                    <a:lumMod val="75000"/>
                  </a:schemeClr>
                </a:solidFill>
                <a:effectLst>
                  <a:innerShdw dist="50800" dir="5400000">
                    <a:schemeClr val="tx1">
                      <a:lumMod val="50000"/>
                      <a:lumOff val="50000"/>
                    </a:schemeClr>
                  </a:innerShdw>
                </a:effectLst>
                <a:latin typeface="Segoe UI" panose="020B0502040204020203" pitchFamily="34" charset="0"/>
                <a:cs typeface="Segoe UI" panose="020B0502040204020203" pitchFamily="34" charset="0"/>
              </a:defRPr>
            </a:lvl1pPr>
          </a:lstStyle>
          <a:p>
            <a:r>
              <a:rPr lang="es-419" sz="4400" dirty="0"/>
              <a:t>GSC NA Procurement – Transformation Organization</a:t>
            </a:r>
            <a:endParaRPr lang="en-US" sz="4400" dirty="0"/>
          </a:p>
        </p:txBody>
      </p:sp>
      <p:pic>
        <p:nvPicPr>
          <p:cNvPr id="54" name="Picture 53">
            <a:extLst>
              <a:ext uri="{FF2B5EF4-FFF2-40B4-BE49-F238E27FC236}">
                <a16:creationId xmlns:a16="http://schemas.microsoft.com/office/drawing/2014/main" id="{AA5C5632-902C-471D-BD1E-2B201C8ECF4F}"/>
              </a:ext>
            </a:extLst>
          </p:cNvPr>
          <p:cNvPicPr>
            <a:picLocks noChangeAspect="1"/>
          </p:cNvPicPr>
          <p:nvPr/>
        </p:nvPicPr>
        <p:blipFill>
          <a:blip r:embed="rId66" cstate="email">
            <a:extLst>
              <a:ext uri="{28A0092B-C50C-407E-A947-70E740481C1C}">
                <a14:useLocalDpi xmlns:a14="http://schemas.microsoft.com/office/drawing/2010/main" val="0"/>
              </a:ext>
            </a:extLst>
          </a:blip>
          <a:stretch>
            <a:fillRect/>
          </a:stretch>
        </p:blipFill>
        <p:spPr>
          <a:xfrm>
            <a:off x="11480079" y="7716646"/>
            <a:ext cx="739605" cy="757204"/>
          </a:xfrm>
          <a:prstGeom prst="ellipse">
            <a:avLst/>
          </a:prstGeom>
          <a:ln w="12700" cap="rnd">
            <a:solidFill>
              <a:schemeClr val="bg1"/>
            </a:solidFill>
            <a:prstDash val="solid"/>
          </a:ln>
          <a:effectLst/>
        </p:spPr>
      </p:pic>
      <p:pic>
        <p:nvPicPr>
          <p:cNvPr id="400" name="Picture 399">
            <a:extLst>
              <a:ext uri="{FF2B5EF4-FFF2-40B4-BE49-F238E27FC236}">
                <a16:creationId xmlns:a16="http://schemas.microsoft.com/office/drawing/2014/main" id="{EA64E434-4D6D-461B-B465-4C2FC140C8C1}"/>
              </a:ext>
            </a:extLst>
          </p:cNvPr>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a:off x="25235447" y="6164937"/>
            <a:ext cx="381664" cy="477079"/>
          </a:xfrm>
          <a:prstGeom prst="rect">
            <a:avLst/>
          </a:prstGeom>
        </p:spPr>
      </p:pic>
      <p:pic>
        <p:nvPicPr>
          <p:cNvPr id="407" name="Picture 406">
            <a:extLst>
              <a:ext uri="{FF2B5EF4-FFF2-40B4-BE49-F238E27FC236}">
                <a16:creationId xmlns:a16="http://schemas.microsoft.com/office/drawing/2014/main" id="{DEEDFDC4-539D-4827-A0A7-1DD65166568A}"/>
              </a:ext>
            </a:extLst>
          </p:cNvPr>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a:off x="25227048" y="5409984"/>
            <a:ext cx="381664" cy="477079"/>
          </a:xfrm>
          <a:prstGeom prst="rect">
            <a:avLst/>
          </a:prstGeom>
        </p:spPr>
      </p:pic>
      <p:sp>
        <p:nvSpPr>
          <p:cNvPr id="408" name="TextBox 407">
            <a:extLst>
              <a:ext uri="{FF2B5EF4-FFF2-40B4-BE49-F238E27FC236}">
                <a16:creationId xmlns:a16="http://schemas.microsoft.com/office/drawing/2014/main" id="{832FC79E-2E4C-4B8F-92BA-CDBD87E44F4F}"/>
              </a:ext>
            </a:extLst>
          </p:cNvPr>
          <p:cNvSpPr txBox="1"/>
          <p:nvPr/>
        </p:nvSpPr>
        <p:spPr>
          <a:xfrm>
            <a:off x="8408987" y="1785562"/>
            <a:ext cx="2582731" cy="646459"/>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00" b="1" dirty="0">
                <a:solidFill>
                  <a:schemeClr val="bg1"/>
                </a:solidFill>
              </a:rPr>
              <a:t>          </a:t>
            </a:r>
            <a:r>
              <a:rPr lang="en-US" sz="1401" b="1" dirty="0">
                <a:solidFill>
                  <a:schemeClr val="bg1"/>
                </a:solidFill>
              </a:rPr>
              <a:t>         </a:t>
            </a:r>
            <a:r>
              <a:rPr lang="en-US" sz="1400" b="1" dirty="0">
                <a:solidFill>
                  <a:schemeClr val="bg1"/>
                </a:solidFill>
              </a:rPr>
              <a:t>Todd Diersing      </a:t>
            </a:r>
          </a:p>
          <a:p>
            <a:r>
              <a:rPr lang="en-US" sz="1050" b="1" dirty="0">
                <a:solidFill>
                  <a:schemeClr val="bg1"/>
                </a:solidFill>
              </a:rPr>
              <a:t>                Program Manager,</a:t>
            </a:r>
            <a:endParaRPr lang="en-US" sz="1000" b="1" dirty="0">
              <a:solidFill>
                <a:schemeClr val="bg1"/>
              </a:solidFill>
            </a:endParaRPr>
          </a:p>
          <a:p>
            <a:r>
              <a:rPr lang="en-US" sz="1050" dirty="0">
                <a:solidFill>
                  <a:schemeClr val="bg1"/>
                </a:solidFill>
              </a:rPr>
              <a:t>                Seneca, SC </a:t>
            </a:r>
            <a:endParaRPr lang="en-US" sz="1000" b="1" dirty="0">
              <a:solidFill>
                <a:schemeClr val="bg1"/>
              </a:solidFill>
            </a:endParaRPr>
          </a:p>
        </p:txBody>
      </p:sp>
      <p:pic>
        <p:nvPicPr>
          <p:cNvPr id="413" name="Picture 412">
            <a:extLst>
              <a:ext uri="{FF2B5EF4-FFF2-40B4-BE49-F238E27FC236}">
                <a16:creationId xmlns:a16="http://schemas.microsoft.com/office/drawing/2014/main" id="{3871CEEE-E91C-4F9A-8413-B7B9348FE2FF}"/>
              </a:ext>
            </a:extLst>
          </p:cNvPr>
          <p:cNvPicPr>
            <a:picLocks noChangeAspect="1"/>
          </p:cNvPicPr>
          <p:nvPr/>
        </p:nvPicPr>
        <p:blipFill>
          <a:blip r:embed="rId67" cstate="email">
            <a:extLst>
              <a:ext uri="{28A0092B-C50C-407E-A947-70E740481C1C}">
                <a14:useLocalDpi xmlns:a14="http://schemas.microsoft.com/office/drawing/2010/main" val="0"/>
              </a:ext>
            </a:extLst>
          </a:blip>
          <a:stretch>
            <a:fillRect/>
          </a:stretch>
        </p:blipFill>
        <p:spPr>
          <a:xfrm>
            <a:off x="8097831" y="1702605"/>
            <a:ext cx="813244" cy="813244"/>
          </a:xfrm>
          <a:prstGeom prst="ellipse">
            <a:avLst/>
          </a:prstGeom>
          <a:ln w="12700" cap="rnd">
            <a:solidFill>
              <a:schemeClr val="bg1"/>
            </a:solidFill>
            <a:prstDash val="solid"/>
          </a:ln>
          <a:effectLst/>
        </p:spPr>
      </p:pic>
      <p:pic>
        <p:nvPicPr>
          <p:cNvPr id="59" name="Picture 58">
            <a:extLst>
              <a:ext uri="{FF2B5EF4-FFF2-40B4-BE49-F238E27FC236}">
                <a16:creationId xmlns:a16="http://schemas.microsoft.com/office/drawing/2014/main" id="{53A83B0C-4119-40FF-8E5F-EB446C4CE74A}"/>
              </a:ext>
            </a:extLst>
          </p:cNvPr>
          <p:cNvPicPr>
            <a:picLocks noChangeAspect="1"/>
          </p:cNvPicPr>
          <p:nvPr/>
        </p:nvPicPr>
        <p:blipFill>
          <a:blip r:embed="rId68" cstate="email">
            <a:extLst>
              <a:ext uri="{28A0092B-C50C-407E-A947-70E740481C1C}">
                <a14:useLocalDpi xmlns:a14="http://schemas.microsoft.com/office/drawing/2010/main" val="0"/>
              </a:ext>
            </a:extLst>
          </a:blip>
          <a:stretch>
            <a:fillRect/>
          </a:stretch>
        </p:blipFill>
        <p:spPr>
          <a:xfrm>
            <a:off x="13858268" y="12129037"/>
            <a:ext cx="688786" cy="688786"/>
          </a:xfrm>
          <a:prstGeom prst="ellipse">
            <a:avLst/>
          </a:prstGeom>
          <a:noFill/>
          <a:ln w="63500" cap="rnd">
            <a:noFill/>
          </a:ln>
          <a:effectLst/>
          <a:scene3d>
            <a:camera prst="orthographicFront"/>
            <a:lightRig rig="contrasting" dir="t">
              <a:rot lat="0" lon="0" rev="3000000"/>
            </a:lightRig>
          </a:scene3d>
          <a:sp3d contourW="7620">
            <a:bevelT w="95250" h="31750"/>
            <a:contourClr>
              <a:srgbClr val="333333"/>
            </a:contourClr>
          </a:sp3d>
        </p:spPr>
      </p:pic>
      <p:pic>
        <p:nvPicPr>
          <p:cNvPr id="61" name="Picture 60">
            <a:extLst>
              <a:ext uri="{FF2B5EF4-FFF2-40B4-BE49-F238E27FC236}">
                <a16:creationId xmlns:a16="http://schemas.microsoft.com/office/drawing/2014/main" id="{10D64191-905E-468E-B772-535603EB3E7D}"/>
              </a:ext>
            </a:extLst>
          </p:cNvPr>
          <p:cNvPicPr>
            <a:picLocks noChangeAspect="1"/>
          </p:cNvPicPr>
          <p:nvPr/>
        </p:nvPicPr>
        <p:blipFill>
          <a:blip r:embed="rId69" cstate="email">
            <a:extLst>
              <a:ext uri="{28A0092B-C50C-407E-A947-70E740481C1C}">
                <a14:useLocalDpi xmlns:a14="http://schemas.microsoft.com/office/drawing/2010/main" val="0"/>
              </a:ext>
            </a:extLst>
          </a:blip>
          <a:stretch>
            <a:fillRect/>
          </a:stretch>
        </p:blipFill>
        <p:spPr>
          <a:xfrm>
            <a:off x="1335213" y="11225064"/>
            <a:ext cx="698630" cy="698630"/>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p:spPr>
      </p:pic>
      <p:pic>
        <p:nvPicPr>
          <p:cNvPr id="100" name="Picture 99">
            <a:extLst>
              <a:ext uri="{FF2B5EF4-FFF2-40B4-BE49-F238E27FC236}">
                <a16:creationId xmlns:a16="http://schemas.microsoft.com/office/drawing/2014/main" id="{5850696E-4EE5-452C-93B9-1AB6593FBDBD}"/>
              </a:ext>
            </a:extLst>
          </p:cNvPr>
          <p:cNvPicPr>
            <a:picLocks noChangeAspect="1"/>
          </p:cNvPicPr>
          <p:nvPr/>
        </p:nvPicPr>
        <p:blipFill>
          <a:blip r:embed="rId70" cstate="email">
            <a:extLst>
              <a:ext uri="{28A0092B-C50C-407E-A947-70E740481C1C}">
                <a14:useLocalDpi xmlns:a14="http://schemas.microsoft.com/office/drawing/2010/main" val="0"/>
              </a:ext>
            </a:extLst>
          </a:blip>
          <a:stretch>
            <a:fillRect/>
          </a:stretch>
        </p:blipFill>
        <p:spPr>
          <a:xfrm rot="10800000" flipV="1">
            <a:off x="25085491" y="5314314"/>
            <a:ext cx="683784" cy="683784"/>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p:spPr>
      </p:pic>
      <p:pic>
        <p:nvPicPr>
          <p:cNvPr id="149" name="Picture 148">
            <a:extLst>
              <a:ext uri="{FF2B5EF4-FFF2-40B4-BE49-F238E27FC236}">
                <a16:creationId xmlns:a16="http://schemas.microsoft.com/office/drawing/2014/main" id="{0E98658D-AFC4-45D6-9DD9-A866ADE31627}"/>
              </a:ext>
            </a:extLst>
          </p:cNvPr>
          <p:cNvPicPr>
            <a:picLocks noChangeAspect="1"/>
          </p:cNvPicPr>
          <p:nvPr/>
        </p:nvPicPr>
        <p:blipFill>
          <a:blip r:embed="rId71" cstate="email">
            <a:extLst>
              <a:ext uri="{28A0092B-C50C-407E-A947-70E740481C1C}">
                <a14:useLocalDpi xmlns:a14="http://schemas.microsoft.com/office/drawing/2010/main" val="0"/>
              </a:ext>
            </a:extLst>
          </a:blip>
          <a:stretch>
            <a:fillRect/>
          </a:stretch>
        </p:blipFill>
        <p:spPr>
          <a:xfrm>
            <a:off x="25083409" y="6071837"/>
            <a:ext cx="696856" cy="696856"/>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p:spPr>
      </p:pic>
      <p:cxnSp>
        <p:nvCxnSpPr>
          <p:cNvPr id="328" name="Connector: Elbow 327">
            <a:extLst>
              <a:ext uri="{FF2B5EF4-FFF2-40B4-BE49-F238E27FC236}">
                <a16:creationId xmlns:a16="http://schemas.microsoft.com/office/drawing/2014/main" id="{9F359109-F8AB-4536-8F35-751BA78AA2FB}"/>
              </a:ext>
            </a:extLst>
          </p:cNvPr>
          <p:cNvCxnSpPr>
            <a:stCxn id="408" idx="0"/>
            <a:endCxn id="323" idx="2"/>
          </p:cNvCxnSpPr>
          <p:nvPr/>
        </p:nvCxnSpPr>
        <p:spPr>
          <a:xfrm rot="5400000" flipH="1" flipV="1">
            <a:off x="10924742" y="200379"/>
            <a:ext cx="360795" cy="2809573"/>
          </a:xfrm>
          <a:prstGeom prst="bentConnector2">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11" name="Connector: Elbow 410">
            <a:extLst>
              <a:ext uri="{FF2B5EF4-FFF2-40B4-BE49-F238E27FC236}">
                <a16:creationId xmlns:a16="http://schemas.microsoft.com/office/drawing/2014/main" id="{561E5D08-57F8-4062-AAFE-60728618F543}"/>
              </a:ext>
            </a:extLst>
          </p:cNvPr>
          <p:cNvCxnSpPr>
            <a:cxnSpLocks/>
            <a:stCxn id="633" idx="0"/>
            <a:endCxn id="321" idx="3"/>
          </p:cNvCxnSpPr>
          <p:nvPr/>
        </p:nvCxnSpPr>
        <p:spPr>
          <a:xfrm rot="16200000" flipV="1">
            <a:off x="17160821" y="30525"/>
            <a:ext cx="368807" cy="3089686"/>
          </a:xfrm>
          <a:prstGeom prst="bentConnector2">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562934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r>
              <a:rPr lang="en-US" dirty="0"/>
              <a:t>Page </a:t>
            </a:r>
            <a:fld id="{5A9C12DC-491F-9444-86A2-13AC5C62A2FC}" type="slidenum">
              <a:rPr lang="en-US" smtClean="0"/>
              <a:pPr/>
              <a:t>2</a:t>
            </a:fld>
            <a:endParaRPr lang="en-US" dirty="0"/>
          </a:p>
        </p:txBody>
      </p:sp>
      <p:sp>
        <p:nvSpPr>
          <p:cNvPr id="4" name="Footer Placeholder 3"/>
          <p:cNvSpPr>
            <a:spLocks noGrp="1"/>
          </p:cNvSpPr>
          <p:nvPr>
            <p:ph type="ftr" sz="quarter" idx="3"/>
          </p:nvPr>
        </p:nvSpPr>
        <p:spPr/>
        <p:txBody>
          <a:bodyPr/>
          <a:lstStyle/>
          <a:p>
            <a:r>
              <a:rPr lang="en-US" dirty="0"/>
              <a:t>Confidential Property of Schneider Electric |</a:t>
            </a:r>
          </a:p>
        </p:txBody>
      </p:sp>
      <p:grpSp>
        <p:nvGrpSpPr>
          <p:cNvPr id="5" name="Group 4">
            <a:extLst>
              <a:ext uri="{FF2B5EF4-FFF2-40B4-BE49-F238E27FC236}">
                <a16:creationId xmlns:a16="http://schemas.microsoft.com/office/drawing/2014/main" id="{361D0082-F0B0-475C-8721-88300D39FEB1}"/>
              </a:ext>
            </a:extLst>
          </p:cNvPr>
          <p:cNvGrpSpPr/>
          <p:nvPr/>
        </p:nvGrpSpPr>
        <p:grpSpPr>
          <a:xfrm>
            <a:off x="4332153" y="3224698"/>
            <a:ext cx="23434881" cy="8118358"/>
            <a:chOff x="514046" y="56203"/>
            <a:chExt cx="7866908" cy="2746813"/>
          </a:xfrm>
        </p:grpSpPr>
        <p:sp>
          <p:nvSpPr>
            <p:cNvPr id="2" name="TextBox 1">
              <a:extLst>
                <a:ext uri="{FF2B5EF4-FFF2-40B4-BE49-F238E27FC236}">
                  <a16:creationId xmlns:a16="http://schemas.microsoft.com/office/drawing/2014/main" id="{2823A24A-7448-4DBD-8983-EA71ED990F1C}"/>
                </a:ext>
              </a:extLst>
            </p:cNvPr>
            <p:cNvSpPr txBox="1"/>
            <p:nvPr/>
          </p:nvSpPr>
          <p:spPr>
            <a:xfrm>
              <a:off x="3550258" y="70488"/>
              <a:ext cx="2695125" cy="616067"/>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Rocio Schnell</a:t>
              </a:r>
            </a:p>
            <a:p>
              <a:r>
                <a:rPr lang="en-US" sz="3547" b="1" dirty="0">
                  <a:solidFill>
                    <a:schemeClr val="bg1"/>
                  </a:solidFill>
                </a:rPr>
                <a:t>	</a:t>
              </a:r>
              <a:r>
                <a:rPr lang="en-US" sz="2956" b="1" dirty="0">
                  <a:solidFill>
                    <a:schemeClr val="bg1"/>
                  </a:solidFill>
                </a:rPr>
                <a:t>Director Transformation, </a:t>
              </a:r>
              <a:r>
                <a:rPr lang="en-US" sz="2364" b="1" dirty="0">
                  <a:solidFill>
                    <a:schemeClr val="bg1"/>
                  </a:solidFill>
                </a:rPr>
                <a:t>Clovis,CA</a:t>
              </a:r>
              <a:r>
                <a:rPr lang="en-US" sz="3251" b="1" dirty="0">
                  <a:solidFill>
                    <a:schemeClr val="bg1"/>
                  </a:solidFill>
                </a:rPr>
                <a:t> </a:t>
              </a:r>
              <a:endParaRPr lang="en-US" sz="2956" b="1" dirty="0">
                <a:solidFill>
                  <a:schemeClr val="bg1"/>
                </a:solidFill>
              </a:endParaRPr>
            </a:p>
            <a:p>
              <a:r>
                <a:rPr lang="en-US" sz="3547" dirty="0">
                  <a:solidFill>
                    <a:schemeClr val="bg1"/>
                  </a:solidFill>
                </a:rPr>
                <a:t>	</a:t>
              </a:r>
              <a:endParaRPr lang="en-US" sz="2956" dirty="0">
                <a:solidFill>
                  <a:schemeClr val="bg1"/>
                </a:solidFill>
              </a:endParaRPr>
            </a:p>
          </p:txBody>
        </p:sp>
        <p:sp>
          <p:nvSpPr>
            <p:cNvPr id="8" name="Oval 7">
              <a:extLst>
                <a:ext uri="{FF2B5EF4-FFF2-40B4-BE49-F238E27FC236}">
                  <a16:creationId xmlns:a16="http://schemas.microsoft.com/office/drawing/2014/main" id="{0D52B3F0-90AB-44BE-BA01-D7961050BCD0}"/>
                </a:ext>
              </a:extLst>
            </p:cNvPr>
            <p:cNvSpPr/>
            <p:nvPr/>
          </p:nvSpPr>
          <p:spPr>
            <a:xfrm>
              <a:off x="3291841" y="56203"/>
              <a:ext cx="715619" cy="705678"/>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237" dirty="0"/>
            </a:p>
          </p:txBody>
        </p:sp>
        <p:cxnSp>
          <p:nvCxnSpPr>
            <p:cNvPr id="17" name="Straight Arrow Connector 16">
              <a:extLst>
                <a:ext uri="{FF2B5EF4-FFF2-40B4-BE49-F238E27FC236}">
                  <a16:creationId xmlns:a16="http://schemas.microsoft.com/office/drawing/2014/main" id="{7BED4402-EE25-42BE-A5BB-D5A187BA66CB}"/>
                </a:ext>
              </a:extLst>
            </p:cNvPr>
            <p:cNvCxnSpPr>
              <a:cxnSpLocks/>
            </p:cNvCxnSpPr>
            <p:nvPr/>
          </p:nvCxnSpPr>
          <p:spPr>
            <a:xfrm flipV="1">
              <a:off x="3627780" y="788195"/>
              <a:ext cx="0" cy="207582"/>
            </a:xfrm>
            <a:prstGeom prst="straightConnector1">
              <a:avLst/>
            </a:prstGeom>
            <a:ln w="1905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C53F6F9D-B907-4919-9F45-3973909C1E17}"/>
                </a:ext>
              </a:extLst>
            </p:cNvPr>
            <p:cNvCxnSpPr>
              <a:cxnSpLocks/>
            </p:cNvCxnSpPr>
            <p:nvPr/>
          </p:nvCxnSpPr>
          <p:spPr>
            <a:xfrm>
              <a:off x="514046" y="995777"/>
              <a:ext cx="3123674" cy="0"/>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65" name="Straight Connector 64">
              <a:extLst>
                <a:ext uri="{FF2B5EF4-FFF2-40B4-BE49-F238E27FC236}">
                  <a16:creationId xmlns:a16="http://schemas.microsoft.com/office/drawing/2014/main" id="{52ED4FD1-4B1F-4237-A539-A4E253BAAA2C}"/>
                </a:ext>
              </a:extLst>
            </p:cNvPr>
            <p:cNvCxnSpPr>
              <a:cxnSpLocks/>
            </p:cNvCxnSpPr>
            <p:nvPr/>
          </p:nvCxnSpPr>
          <p:spPr>
            <a:xfrm>
              <a:off x="514046" y="995777"/>
              <a:ext cx="0" cy="1440115"/>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70" name="Straight Arrow Connector 69">
              <a:extLst>
                <a:ext uri="{FF2B5EF4-FFF2-40B4-BE49-F238E27FC236}">
                  <a16:creationId xmlns:a16="http://schemas.microsoft.com/office/drawing/2014/main" id="{1E6FF56E-D66D-4F80-94C8-388D24618C66}"/>
                </a:ext>
              </a:extLst>
            </p:cNvPr>
            <p:cNvCxnSpPr>
              <a:cxnSpLocks/>
              <a:endCxn id="141" idx="2"/>
            </p:cNvCxnSpPr>
            <p:nvPr/>
          </p:nvCxnSpPr>
          <p:spPr>
            <a:xfrm flipV="1">
              <a:off x="519804" y="1424070"/>
              <a:ext cx="232174" cy="2674"/>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1" name="Straight Arrow Connector 70">
              <a:extLst>
                <a:ext uri="{FF2B5EF4-FFF2-40B4-BE49-F238E27FC236}">
                  <a16:creationId xmlns:a16="http://schemas.microsoft.com/office/drawing/2014/main" id="{39D79BAC-FCF9-44DA-824C-4CF71E0E3E71}"/>
                </a:ext>
              </a:extLst>
            </p:cNvPr>
            <p:cNvCxnSpPr>
              <a:cxnSpLocks/>
              <a:endCxn id="144" idx="2"/>
            </p:cNvCxnSpPr>
            <p:nvPr/>
          </p:nvCxnSpPr>
          <p:spPr>
            <a:xfrm>
              <a:off x="514046" y="2435892"/>
              <a:ext cx="235967"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4" name="Straight Connector 83">
              <a:extLst>
                <a:ext uri="{FF2B5EF4-FFF2-40B4-BE49-F238E27FC236}">
                  <a16:creationId xmlns:a16="http://schemas.microsoft.com/office/drawing/2014/main" id="{D99845B7-6D53-4E92-8386-0327FF403BF8}"/>
                </a:ext>
              </a:extLst>
            </p:cNvPr>
            <p:cNvCxnSpPr>
              <a:cxnSpLocks/>
            </p:cNvCxnSpPr>
            <p:nvPr/>
          </p:nvCxnSpPr>
          <p:spPr>
            <a:xfrm>
              <a:off x="3627780" y="995777"/>
              <a:ext cx="1606958" cy="0"/>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86" name="Straight Connector 85">
              <a:extLst>
                <a:ext uri="{FF2B5EF4-FFF2-40B4-BE49-F238E27FC236}">
                  <a16:creationId xmlns:a16="http://schemas.microsoft.com/office/drawing/2014/main" id="{43FAA9AF-451B-4FFF-B86E-965EC8548ECA}"/>
                </a:ext>
              </a:extLst>
            </p:cNvPr>
            <p:cNvCxnSpPr>
              <a:cxnSpLocks/>
            </p:cNvCxnSpPr>
            <p:nvPr/>
          </p:nvCxnSpPr>
          <p:spPr>
            <a:xfrm>
              <a:off x="5218298" y="995777"/>
              <a:ext cx="11099" cy="1481107"/>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87" name="Straight Arrow Connector 86">
              <a:extLst>
                <a:ext uri="{FF2B5EF4-FFF2-40B4-BE49-F238E27FC236}">
                  <a16:creationId xmlns:a16="http://schemas.microsoft.com/office/drawing/2014/main" id="{8E0F842C-29F0-48FE-9763-CA1071751917}"/>
                </a:ext>
              </a:extLst>
            </p:cNvPr>
            <p:cNvCxnSpPr>
              <a:cxnSpLocks/>
            </p:cNvCxnSpPr>
            <p:nvPr/>
          </p:nvCxnSpPr>
          <p:spPr>
            <a:xfrm>
              <a:off x="6020649" y="1426744"/>
              <a:ext cx="224734"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1" name="Straight Arrow Connector 90">
              <a:extLst>
                <a:ext uri="{FF2B5EF4-FFF2-40B4-BE49-F238E27FC236}">
                  <a16:creationId xmlns:a16="http://schemas.microsoft.com/office/drawing/2014/main" id="{67B4D264-E9DD-4314-B370-E4B98D6E3640}"/>
                </a:ext>
              </a:extLst>
            </p:cNvPr>
            <p:cNvCxnSpPr>
              <a:cxnSpLocks/>
            </p:cNvCxnSpPr>
            <p:nvPr/>
          </p:nvCxnSpPr>
          <p:spPr>
            <a:xfrm>
              <a:off x="6036273" y="2439413"/>
              <a:ext cx="224734"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128" name="TextBox 127">
              <a:extLst>
                <a:ext uri="{FF2B5EF4-FFF2-40B4-BE49-F238E27FC236}">
                  <a16:creationId xmlns:a16="http://schemas.microsoft.com/office/drawing/2014/main" id="{0685251F-B074-4EE8-B164-951BC400E21C}"/>
                </a:ext>
              </a:extLst>
            </p:cNvPr>
            <p:cNvSpPr txBox="1"/>
            <p:nvPr/>
          </p:nvSpPr>
          <p:spPr>
            <a:xfrm>
              <a:off x="5724669" y="1099801"/>
              <a:ext cx="2656285" cy="585282"/>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Alejandra Romero</a:t>
              </a:r>
            </a:p>
            <a:p>
              <a:r>
                <a:rPr lang="en-US" sz="3547" dirty="0">
                  <a:solidFill>
                    <a:schemeClr val="bg1"/>
                  </a:solidFill>
                </a:rPr>
                <a:t>	</a:t>
              </a:r>
              <a:r>
                <a:rPr lang="en-US" sz="2956" b="1" dirty="0">
                  <a:solidFill>
                    <a:schemeClr val="bg1"/>
                  </a:solidFill>
                </a:rPr>
                <a:t>Industry &amp; EcoBuildings, </a:t>
              </a:r>
              <a:r>
                <a:rPr lang="en-US" sz="2364" b="1" dirty="0">
                  <a:solidFill>
                    <a:schemeClr val="bg1"/>
                  </a:solidFill>
                </a:rPr>
                <a:t>MTY, MEX</a:t>
              </a:r>
              <a:endParaRPr lang="en-US" sz="2956" b="1" dirty="0">
                <a:solidFill>
                  <a:schemeClr val="bg1"/>
                </a:solidFill>
              </a:endParaRPr>
            </a:p>
            <a:p>
              <a:r>
                <a:rPr lang="en-US" sz="2956" dirty="0">
                  <a:solidFill>
                    <a:schemeClr val="bg1"/>
                  </a:solidFill>
                </a:rPr>
                <a:t>	</a:t>
              </a:r>
            </a:p>
          </p:txBody>
        </p:sp>
        <p:sp>
          <p:nvSpPr>
            <p:cNvPr id="129" name="Oval 128">
              <a:extLst>
                <a:ext uri="{FF2B5EF4-FFF2-40B4-BE49-F238E27FC236}">
                  <a16:creationId xmlns:a16="http://schemas.microsoft.com/office/drawing/2014/main" id="{AEF83F7D-1764-4FE5-995B-D3863A76317E}"/>
                </a:ext>
              </a:extLst>
            </p:cNvPr>
            <p:cNvSpPr/>
            <p:nvPr/>
          </p:nvSpPr>
          <p:spPr>
            <a:xfrm>
              <a:off x="5466250" y="1085516"/>
              <a:ext cx="715619" cy="705678"/>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237" dirty="0"/>
            </a:p>
          </p:txBody>
        </p:sp>
        <p:sp>
          <p:nvSpPr>
            <p:cNvPr id="131" name="TextBox 130">
              <a:extLst>
                <a:ext uri="{FF2B5EF4-FFF2-40B4-BE49-F238E27FC236}">
                  <a16:creationId xmlns:a16="http://schemas.microsoft.com/office/drawing/2014/main" id="{5178BCFD-2EB9-4566-A255-F2B6710665FC}"/>
                </a:ext>
              </a:extLst>
            </p:cNvPr>
            <p:cNvSpPr txBox="1"/>
            <p:nvPr/>
          </p:nvSpPr>
          <p:spPr>
            <a:xfrm>
              <a:off x="5722702" y="2111623"/>
              <a:ext cx="2658252" cy="616067"/>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Betty Oliver</a:t>
              </a:r>
            </a:p>
            <a:p>
              <a:r>
                <a:rPr lang="en-US" sz="3547" b="1" dirty="0">
                  <a:solidFill>
                    <a:schemeClr val="bg1"/>
                  </a:solidFill>
                </a:rPr>
                <a:t>	</a:t>
              </a:r>
              <a:r>
                <a:rPr lang="en-US" sz="2956" b="1" dirty="0">
                  <a:solidFill>
                    <a:schemeClr val="bg1"/>
                  </a:solidFill>
                </a:rPr>
                <a:t>ITD &amp; Energy, Nashville, TN</a:t>
              </a:r>
              <a:endParaRPr lang="en-US" sz="3547" b="1" dirty="0">
                <a:solidFill>
                  <a:schemeClr val="bg1"/>
                </a:solidFill>
              </a:endParaRPr>
            </a:p>
            <a:p>
              <a:r>
                <a:rPr lang="en-US" sz="3547" dirty="0">
                  <a:solidFill>
                    <a:schemeClr val="bg1"/>
                  </a:solidFill>
                </a:rPr>
                <a:t>	</a:t>
              </a:r>
            </a:p>
          </p:txBody>
        </p:sp>
        <p:sp>
          <p:nvSpPr>
            <p:cNvPr id="132" name="Oval 131">
              <a:extLst>
                <a:ext uri="{FF2B5EF4-FFF2-40B4-BE49-F238E27FC236}">
                  <a16:creationId xmlns:a16="http://schemas.microsoft.com/office/drawing/2014/main" id="{D1BA546D-1E15-4209-8F30-541F817ACAFE}"/>
                </a:ext>
              </a:extLst>
            </p:cNvPr>
            <p:cNvSpPr/>
            <p:nvPr/>
          </p:nvSpPr>
          <p:spPr>
            <a:xfrm>
              <a:off x="5464285" y="2097338"/>
              <a:ext cx="715619" cy="705678"/>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237" dirty="0"/>
            </a:p>
          </p:txBody>
        </p:sp>
        <p:sp>
          <p:nvSpPr>
            <p:cNvPr id="140" name="TextBox 139">
              <a:extLst>
                <a:ext uri="{FF2B5EF4-FFF2-40B4-BE49-F238E27FC236}">
                  <a16:creationId xmlns:a16="http://schemas.microsoft.com/office/drawing/2014/main" id="{862478C4-43B1-4C6F-993F-940F4B231A5C}"/>
                </a:ext>
              </a:extLst>
            </p:cNvPr>
            <p:cNvSpPr txBox="1"/>
            <p:nvPr/>
          </p:nvSpPr>
          <p:spPr>
            <a:xfrm>
              <a:off x="1010396" y="1116041"/>
              <a:ext cx="2465005" cy="585282"/>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4138" dirty="0">
                  <a:solidFill>
                    <a:schemeClr val="bg1"/>
                  </a:solidFill>
                </a:rPr>
                <a:t>	</a:t>
              </a:r>
              <a:r>
                <a:rPr lang="en-US" sz="3547" b="1" dirty="0">
                  <a:solidFill>
                    <a:schemeClr val="bg1"/>
                  </a:solidFill>
                </a:rPr>
                <a:t>Karthik Machiraju</a:t>
              </a:r>
            </a:p>
            <a:p>
              <a:r>
                <a:rPr lang="en-US" sz="3547" dirty="0">
                  <a:solidFill>
                    <a:schemeClr val="bg1"/>
                  </a:solidFill>
                </a:rPr>
                <a:t>	</a:t>
              </a:r>
              <a:r>
                <a:rPr lang="en-US" sz="2956" b="1" dirty="0">
                  <a:solidFill>
                    <a:schemeClr val="bg1"/>
                  </a:solidFill>
                </a:rPr>
                <a:t>Retail, Erlanger, KT</a:t>
              </a:r>
            </a:p>
            <a:p>
              <a:r>
                <a:rPr lang="en-US" sz="2956" dirty="0">
                  <a:solidFill>
                    <a:schemeClr val="bg1"/>
                  </a:solidFill>
                </a:rPr>
                <a:t>	</a:t>
              </a:r>
            </a:p>
          </p:txBody>
        </p:sp>
        <p:sp>
          <p:nvSpPr>
            <p:cNvPr id="141" name="Oval 140">
              <a:extLst>
                <a:ext uri="{FF2B5EF4-FFF2-40B4-BE49-F238E27FC236}">
                  <a16:creationId xmlns:a16="http://schemas.microsoft.com/office/drawing/2014/main" id="{222AC7A4-F627-4BF1-A80F-317CFDA6BEB1}"/>
                </a:ext>
              </a:extLst>
            </p:cNvPr>
            <p:cNvSpPr/>
            <p:nvPr/>
          </p:nvSpPr>
          <p:spPr>
            <a:xfrm>
              <a:off x="751978" y="1071231"/>
              <a:ext cx="715619" cy="705678"/>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237" dirty="0"/>
            </a:p>
          </p:txBody>
        </p:sp>
        <p:sp>
          <p:nvSpPr>
            <p:cNvPr id="143" name="TextBox 142">
              <a:extLst>
                <a:ext uri="{FF2B5EF4-FFF2-40B4-BE49-F238E27FC236}">
                  <a16:creationId xmlns:a16="http://schemas.microsoft.com/office/drawing/2014/main" id="{29A4CCF0-DD26-4F77-9E5C-546DE3FC06CB}"/>
                </a:ext>
              </a:extLst>
            </p:cNvPr>
            <p:cNvSpPr txBox="1"/>
            <p:nvPr/>
          </p:nvSpPr>
          <p:spPr>
            <a:xfrm>
              <a:off x="1008431" y="2097338"/>
              <a:ext cx="2466971" cy="616067"/>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Lei Zackschewski</a:t>
              </a:r>
            </a:p>
            <a:p>
              <a:r>
                <a:rPr lang="en-US" sz="3547" b="1" dirty="0">
                  <a:solidFill>
                    <a:schemeClr val="bg1"/>
                  </a:solidFill>
                </a:rPr>
                <a:t>	</a:t>
              </a:r>
              <a:r>
                <a:rPr lang="en-US" sz="2956" b="1" dirty="0">
                  <a:solidFill>
                    <a:schemeClr val="bg1"/>
                  </a:solidFill>
                </a:rPr>
                <a:t>Partner Projects, Peru, IN</a:t>
              </a:r>
              <a:endParaRPr lang="en-US" sz="3547" b="1" dirty="0">
                <a:solidFill>
                  <a:schemeClr val="bg1"/>
                </a:solidFill>
              </a:endParaRPr>
            </a:p>
            <a:p>
              <a:r>
                <a:rPr lang="en-US" sz="3547" dirty="0">
                  <a:solidFill>
                    <a:schemeClr val="bg1"/>
                  </a:solidFill>
                </a:rPr>
                <a:t>	</a:t>
              </a:r>
            </a:p>
          </p:txBody>
        </p:sp>
        <p:sp>
          <p:nvSpPr>
            <p:cNvPr id="144" name="Oval 143">
              <a:extLst>
                <a:ext uri="{FF2B5EF4-FFF2-40B4-BE49-F238E27FC236}">
                  <a16:creationId xmlns:a16="http://schemas.microsoft.com/office/drawing/2014/main" id="{1C750C76-C437-414D-99FA-3CEFF95D3AC8}"/>
                </a:ext>
              </a:extLst>
            </p:cNvPr>
            <p:cNvSpPr/>
            <p:nvPr/>
          </p:nvSpPr>
          <p:spPr>
            <a:xfrm>
              <a:off x="750013" y="2083053"/>
              <a:ext cx="715619" cy="705678"/>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237" dirty="0"/>
            </a:p>
          </p:txBody>
        </p:sp>
        <p:cxnSp>
          <p:nvCxnSpPr>
            <p:cNvPr id="47" name="Straight Arrow Connector 46">
              <a:extLst>
                <a:ext uri="{FF2B5EF4-FFF2-40B4-BE49-F238E27FC236}">
                  <a16:creationId xmlns:a16="http://schemas.microsoft.com/office/drawing/2014/main" id="{77344336-6A1D-48CD-87AD-FE2646403DA0}"/>
                </a:ext>
              </a:extLst>
            </p:cNvPr>
            <p:cNvCxnSpPr>
              <a:cxnSpLocks/>
            </p:cNvCxnSpPr>
            <p:nvPr/>
          </p:nvCxnSpPr>
          <p:spPr>
            <a:xfrm flipV="1">
              <a:off x="5224055" y="1444095"/>
              <a:ext cx="232174" cy="2674"/>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8" name="Straight Arrow Connector 47">
              <a:extLst>
                <a:ext uri="{FF2B5EF4-FFF2-40B4-BE49-F238E27FC236}">
                  <a16:creationId xmlns:a16="http://schemas.microsoft.com/office/drawing/2014/main" id="{73E549CC-9B0A-40DE-8167-FB5443BD7A28}"/>
                </a:ext>
              </a:extLst>
            </p:cNvPr>
            <p:cNvCxnSpPr>
              <a:cxnSpLocks/>
            </p:cNvCxnSpPr>
            <p:nvPr/>
          </p:nvCxnSpPr>
          <p:spPr>
            <a:xfrm flipV="1">
              <a:off x="5235212" y="2476884"/>
              <a:ext cx="232174" cy="2674"/>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grpSp>
      <p:sp>
        <p:nvSpPr>
          <p:cNvPr id="6" name="TextBox 5">
            <a:extLst>
              <a:ext uri="{FF2B5EF4-FFF2-40B4-BE49-F238E27FC236}">
                <a16:creationId xmlns:a16="http://schemas.microsoft.com/office/drawing/2014/main" id="{7A71627F-EA25-4B5F-AA2C-94EF8237760A}"/>
              </a:ext>
            </a:extLst>
          </p:cNvPr>
          <p:cNvSpPr txBox="1"/>
          <p:nvPr/>
        </p:nvSpPr>
        <p:spPr>
          <a:xfrm>
            <a:off x="9822623" y="718856"/>
            <a:ext cx="12357175" cy="1546449"/>
          </a:xfrm>
          <a:prstGeom prst="rect">
            <a:avLst/>
          </a:prstGeom>
          <a:noFill/>
        </p:spPr>
        <p:txBody>
          <a:bodyPr wrap="square" lIns="270256" tIns="135128" rIns="270256" bIns="135128">
            <a:spAutoFit/>
            <a:scene3d>
              <a:camera prst="orthographicFront"/>
              <a:lightRig rig="threePt" dir="t"/>
            </a:scene3d>
            <a:sp3d extrusionH="57150">
              <a:bevelT w="82550" h="38100" prst="coolSlant"/>
            </a:sp3d>
          </a:bodyPr>
          <a:lstStyle>
            <a:defPPr>
              <a:defRPr lang="en-US"/>
            </a:defPPr>
            <a:lvl1pPr algn="ctr">
              <a:defRPr sz="2800" b="1" cap="none" spc="50">
                <a:ln w="0"/>
                <a:solidFill>
                  <a:schemeClr val="tx2">
                    <a:lumMod val="75000"/>
                  </a:schemeClr>
                </a:solidFill>
                <a:effectLst>
                  <a:innerShdw dist="50800" dir="5400000">
                    <a:schemeClr val="tx1">
                      <a:lumMod val="50000"/>
                      <a:lumOff val="50000"/>
                    </a:schemeClr>
                  </a:innerShdw>
                </a:effectLst>
                <a:latin typeface="Segoe UI" panose="020B0502040204020203" pitchFamily="34" charset="0"/>
                <a:cs typeface="Segoe UI" panose="020B0502040204020203" pitchFamily="34" charset="0"/>
              </a:defRPr>
            </a:lvl1pPr>
          </a:lstStyle>
          <a:p>
            <a:r>
              <a:rPr lang="es-419" sz="8276" dirty="0"/>
              <a:t>Business Unit Partners</a:t>
            </a:r>
            <a:endParaRPr lang="en-US" sz="8276" dirty="0"/>
          </a:p>
        </p:txBody>
      </p:sp>
      <p:pic>
        <p:nvPicPr>
          <p:cNvPr id="34" name="Picture 33">
            <a:extLst>
              <a:ext uri="{FF2B5EF4-FFF2-40B4-BE49-F238E27FC236}">
                <a16:creationId xmlns:a16="http://schemas.microsoft.com/office/drawing/2014/main" id="{39F84098-EBBC-47A4-82E9-ADDD369F0669}"/>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510410" y="9473612"/>
            <a:ext cx="1128029" cy="1410033"/>
          </a:xfrm>
          <a:prstGeom prst="rect">
            <a:avLst/>
          </a:prstGeom>
        </p:spPr>
      </p:pic>
      <p:pic>
        <p:nvPicPr>
          <p:cNvPr id="7" name="Picture 6">
            <a:extLst>
              <a:ext uri="{FF2B5EF4-FFF2-40B4-BE49-F238E27FC236}">
                <a16:creationId xmlns:a16="http://schemas.microsoft.com/office/drawing/2014/main" id="{CD609465-A7FE-40BF-AF1F-1B8FAC25AD7C}"/>
              </a:ext>
            </a:extLst>
          </p:cNvPr>
          <p:cNvPicPr>
            <a:picLocks noChangeAspect="1"/>
          </p:cNvPicPr>
          <p:nvPr/>
        </p:nvPicPr>
        <p:blipFill>
          <a:blip r:embed="rId4"/>
          <a:stretch>
            <a:fillRect/>
          </a:stretch>
        </p:blipFill>
        <p:spPr>
          <a:xfrm>
            <a:off x="5062957" y="6199842"/>
            <a:ext cx="2076012" cy="2096364"/>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pic>
        <p:nvPicPr>
          <p:cNvPr id="9" name="Picture 8">
            <a:extLst>
              <a:ext uri="{FF2B5EF4-FFF2-40B4-BE49-F238E27FC236}">
                <a16:creationId xmlns:a16="http://schemas.microsoft.com/office/drawing/2014/main" id="{54414854-C70B-49B7-852F-652248ECEC3F}"/>
              </a:ext>
            </a:extLst>
          </p:cNvPr>
          <p:cNvPicPr>
            <a:picLocks noChangeAspect="1"/>
          </p:cNvPicPr>
          <p:nvPr/>
        </p:nvPicPr>
        <p:blipFill>
          <a:blip r:embed="rId5"/>
          <a:stretch>
            <a:fillRect/>
          </a:stretch>
        </p:blipFill>
        <p:spPr>
          <a:xfrm>
            <a:off x="19078512" y="6241572"/>
            <a:ext cx="2131771" cy="2106342"/>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pic>
        <p:nvPicPr>
          <p:cNvPr id="10" name="Picture 9">
            <a:extLst>
              <a:ext uri="{FF2B5EF4-FFF2-40B4-BE49-F238E27FC236}">
                <a16:creationId xmlns:a16="http://schemas.microsoft.com/office/drawing/2014/main" id="{E84401AC-34A5-418B-AF6B-D49C8C126964}"/>
              </a:ext>
            </a:extLst>
          </p:cNvPr>
          <p:cNvPicPr>
            <a:picLocks noChangeAspect="1"/>
          </p:cNvPicPr>
          <p:nvPr/>
        </p:nvPicPr>
        <p:blipFill>
          <a:blip r:embed="rId6"/>
          <a:stretch>
            <a:fillRect/>
          </a:stretch>
        </p:blipFill>
        <p:spPr>
          <a:xfrm>
            <a:off x="12606977" y="3233659"/>
            <a:ext cx="2131771" cy="2076709"/>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pic>
        <p:nvPicPr>
          <p:cNvPr id="11" name="Picture 10">
            <a:extLst>
              <a:ext uri="{FF2B5EF4-FFF2-40B4-BE49-F238E27FC236}">
                <a16:creationId xmlns:a16="http://schemas.microsoft.com/office/drawing/2014/main" id="{41C69009-A38D-464C-9761-981533C28063}"/>
              </a:ext>
            </a:extLst>
          </p:cNvPr>
          <p:cNvPicPr>
            <a:picLocks noChangeAspect="1"/>
          </p:cNvPicPr>
          <p:nvPr/>
        </p:nvPicPr>
        <p:blipFill rotWithShape="1">
          <a:blip r:embed="rId7"/>
          <a:srcRect l="4288" t="1722"/>
          <a:stretch/>
        </p:blipFill>
        <p:spPr>
          <a:xfrm>
            <a:off x="19105069" y="9239185"/>
            <a:ext cx="2105216" cy="2138356"/>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34431911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r>
              <a:rPr lang="en-US" dirty="0"/>
              <a:t>Page </a:t>
            </a:r>
            <a:fld id="{5A9C12DC-491F-9444-86A2-13AC5C62A2FC}" type="slidenum">
              <a:rPr lang="en-US" smtClean="0"/>
              <a:pPr/>
              <a:t>3</a:t>
            </a:fld>
            <a:endParaRPr lang="en-US" dirty="0"/>
          </a:p>
        </p:txBody>
      </p:sp>
      <p:sp>
        <p:nvSpPr>
          <p:cNvPr id="4" name="Footer Placeholder 3"/>
          <p:cNvSpPr>
            <a:spLocks noGrp="1"/>
          </p:cNvSpPr>
          <p:nvPr>
            <p:ph type="ftr" sz="quarter" idx="3"/>
          </p:nvPr>
        </p:nvSpPr>
        <p:spPr/>
        <p:txBody>
          <a:bodyPr/>
          <a:lstStyle/>
          <a:p>
            <a:r>
              <a:rPr lang="en-US" dirty="0"/>
              <a:t>Confidential Property of Schneider Electric |</a:t>
            </a:r>
          </a:p>
        </p:txBody>
      </p:sp>
      <p:grpSp>
        <p:nvGrpSpPr>
          <p:cNvPr id="20" name="Group 19">
            <a:extLst>
              <a:ext uri="{FF2B5EF4-FFF2-40B4-BE49-F238E27FC236}">
                <a16:creationId xmlns:a16="http://schemas.microsoft.com/office/drawing/2014/main" id="{45A0E8DF-2248-4AB3-A915-F65DE1C36B61}"/>
              </a:ext>
            </a:extLst>
          </p:cNvPr>
          <p:cNvGrpSpPr/>
          <p:nvPr/>
        </p:nvGrpSpPr>
        <p:grpSpPr>
          <a:xfrm>
            <a:off x="3233276" y="2446848"/>
            <a:ext cx="25367557" cy="9796144"/>
            <a:chOff x="208051" y="56203"/>
            <a:chExt cx="8583008" cy="3314485"/>
          </a:xfrm>
        </p:grpSpPr>
        <p:sp>
          <p:nvSpPr>
            <p:cNvPr id="2" name="TextBox 1">
              <a:extLst>
                <a:ext uri="{FF2B5EF4-FFF2-40B4-BE49-F238E27FC236}">
                  <a16:creationId xmlns:a16="http://schemas.microsoft.com/office/drawing/2014/main" id="{2823A24A-7448-4DBD-8983-EA71ED990F1C}"/>
                </a:ext>
              </a:extLst>
            </p:cNvPr>
            <p:cNvSpPr txBox="1"/>
            <p:nvPr/>
          </p:nvSpPr>
          <p:spPr>
            <a:xfrm>
              <a:off x="3550259" y="70488"/>
              <a:ext cx="2269515" cy="616067"/>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Diego Garza</a:t>
              </a:r>
            </a:p>
            <a:p>
              <a:r>
                <a:rPr lang="en-US" sz="3547" b="1" dirty="0">
                  <a:solidFill>
                    <a:schemeClr val="bg1"/>
                  </a:solidFill>
                </a:rPr>
                <a:t>	</a:t>
              </a:r>
              <a:r>
                <a:rPr lang="en-US" sz="2956" b="1" dirty="0">
                  <a:solidFill>
                    <a:schemeClr val="bg1"/>
                  </a:solidFill>
                </a:rPr>
                <a:t>Sr. Manager, MTY MEX</a:t>
              </a:r>
            </a:p>
            <a:p>
              <a:r>
                <a:rPr lang="en-US" sz="3547" dirty="0">
                  <a:solidFill>
                    <a:schemeClr val="bg1"/>
                  </a:solidFill>
                </a:rPr>
                <a:t>	</a:t>
              </a:r>
              <a:r>
                <a:rPr lang="en-US" sz="2956" dirty="0">
                  <a:solidFill>
                    <a:schemeClr val="bg1"/>
                  </a:solidFill>
                </a:rPr>
                <a:t>Leader PM</a:t>
              </a:r>
            </a:p>
          </p:txBody>
        </p:sp>
        <p:sp>
          <p:nvSpPr>
            <p:cNvPr id="8" name="Oval 7">
              <a:extLst>
                <a:ext uri="{FF2B5EF4-FFF2-40B4-BE49-F238E27FC236}">
                  <a16:creationId xmlns:a16="http://schemas.microsoft.com/office/drawing/2014/main" id="{0D52B3F0-90AB-44BE-BA01-D7961050BCD0}"/>
                </a:ext>
              </a:extLst>
            </p:cNvPr>
            <p:cNvSpPr/>
            <p:nvPr/>
          </p:nvSpPr>
          <p:spPr>
            <a:xfrm>
              <a:off x="3291841" y="56203"/>
              <a:ext cx="715619" cy="705678"/>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237" dirty="0"/>
            </a:p>
          </p:txBody>
        </p:sp>
        <p:cxnSp>
          <p:nvCxnSpPr>
            <p:cNvPr id="17" name="Straight Arrow Connector 16">
              <a:extLst>
                <a:ext uri="{FF2B5EF4-FFF2-40B4-BE49-F238E27FC236}">
                  <a16:creationId xmlns:a16="http://schemas.microsoft.com/office/drawing/2014/main" id="{7BED4402-EE25-42BE-A5BB-D5A187BA66CB}"/>
                </a:ext>
              </a:extLst>
            </p:cNvPr>
            <p:cNvCxnSpPr>
              <a:cxnSpLocks/>
            </p:cNvCxnSpPr>
            <p:nvPr/>
          </p:nvCxnSpPr>
          <p:spPr>
            <a:xfrm flipV="1">
              <a:off x="3627780" y="788194"/>
              <a:ext cx="0" cy="136145"/>
            </a:xfrm>
            <a:prstGeom prst="straightConnector1">
              <a:avLst/>
            </a:prstGeom>
            <a:ln w="1905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C53F6F9D-B907-4919-9F45-3973909C1E17}"/>
                </a:ext>
              </a:extLst>
            </p:cNvPr>
            <p:cNvCxnSpPr>
              <a:cxnSpLocks/>
            </p:cNvCxnSpPr>
            <p:nvPr/>
          </p:nvCxnSpPr>
          <p:spPr>
            <a:xfrm>
              <a:off x="215929" y="924339"/>
              <a:ext cx="3557416" cy="0"/>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sp>
          <p:nvSpPr>
            <p:cNvPr id="43" name="TextBox 42">
              <a:extLst>
                <a:ext uri="{FF2B5EF4-FFF2-40B4-BE49-F238E27FC236}">
                  <a16:creationId xmlns:a16="http://schemas.microsoft.com/office/drawing/2014/main" id="{75AC6BE2-F152-40EA-ADE0-B37231116AC8}"/>
                </a:ext>
              </a:extLst>
            </p:cNvPr>
            <p:cNvSpPr txBox="1"/>
            <p:nvPr/>
          </p:nvSpPr>
          <p:spPr>
            <a:xfrm>
              <a:off x="3543067" y="1083791"/>
              <a:ext cx="2310605" cy="616067"/>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Ricardo Ruiz</a:t>
              </a:r>
            </a:p>
            <a:p>
              <a:r>
                <a:rPr lang="en-US" sz="3547" b="1" dirty="0">
                  <a:solidFill>
                    <a:schemeClr val="bg1"/>
                  </a:solidFill>
                </a:rPr>
                <a:t>	</a:t>
              </a:r>
              <a:r>
                <a:rPr lang="en-US" sz="2956" b="1" dirty="0">
                  <a:solidFill>
                    <a:schemeClr val="bg1"/>
                  </a:solidFill>
                </a:rPr>
                <a:t>Prj Manager,  MTY MEX</a:t>
              </a:r>
            </a:p>
            <a:p>
              <a:r>
                <a:rPr lang="en-US" sz="3547" dirty="0">
                  <a:solidFill>
                    <a:schemeClr val="bg1"/>
                  </a:solidFill>
                </a:rPr>
                <a:t>	</a:t>
              </a:r>
              <a:r>
                <a:rPr lang="en-US" sz="2956" dirty="0">
                  <a:solidFill>
                    <a:schemeClr val="bg1"/>
                  </a:solidFill>
                </a:rPr>
                <a:t>QVE, CoS, SBO K1 and K2</a:t>
              </a:r>
              <a:endParaRPr lang="en-US" sz="3547" dirty="0">
                <a:solidFill>
                  <a:schemeClr val="bg1"/>
                </a:solidFill>
              </a:endParaRPr>
            </a:p>
          </p:txBody>
        </p:sp>
        <p:sp>
          <p:nvSpPr>
            <p:cNvPr id="44" name="Oval 43">
              <a:extLst>
                <a:ext uri="{FF2B5EF4-FFF2-40B4-BE49-F238E27FC236}">
                  <a16:creationId xmlns:a16="http://schemas.microsoft.com/office/drawing/2014/main" id="{A2F99329-BDCB-4C48-8C84-D04EEE1D168A}"/>
                </a:ext>
              </a:extLst>
            </p:cNvPr>
            <p:cNvSpPr/>
            <p:nvPr/>
          </p:nvSpPr>
          <p:spPr>
            <a:xfrm>
              <a:off x="3278430" y="1083791"/>
              <a:ext cx="715619" cy="705678"/>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237" dirty="0"/>
            </a:p>
          </p:txBody>
        </p:sp>
        <p:sp>
          <p:nvSpPr>
            <p:cNvPr id="49" name="TextBox 48">
              <a:extLst>
                <a:ext uri="{FF2B5EF4-FFF2-40B4-BE49-F238E27FC236}">
                  <a16:creationId xmlns:a16="http://schemas.microsoft.com/office/drawing/2014/main" id="{119218A9-6648-4D29-9935-F28CCFCA0235}"/>
                </a:ext>
              </a:extLst>
            </p:cNvPr>
            <p:cNvSpPr txBox="1"/>
            <p:nvPr/>
          </p:nvSpPr>
          <p:spPr>
            <a:xfrm>
              <a:off x="3540240" y="1878539"/>
              <a:ext cx="2313432" cy="64683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Osvaldo Balboa</a:t>
              </a:r>
              <a:endParaRPr lang="en-US" sz="4138" b="1" dirty="0">
                <a:solidFill>
                  <a:schemeClr val="bg1"/>
                </a:solidFill>
              </a:endParaRPr>
            </a:p>
            <a:p>
              <a:r>
                <a:rPr lang="en-US" sz="4138" dirty="0">
                  <a:solidFill>
                    <a:schemeClr val="bg1"/>
                  </a:solidFill>
                </a:rPr>
                <a:t>	</a:t>
              </a:r>
              <a:r>
                <a:rPr lang="en-US" sz="2956" b="1" dirty="0">
                  <a:solidFill>
                    <a:schemeClr val="bg1"/>
                  </a:solidFill>
                </a:rPr>
                <a:t>Prj Mgr, MTY MEX</a:t>
              </a:r>
              <a:endParaRPr lang="en-US" sz="3547" b="1" dirty="0">
                <a:solidFill>
                  <a:schemeClr val="bg1"/>
                </a:solidFill>
              </a:endParaRPr>
            </a:p>
            <a:p>
              <a:r>
                <a:rPr lang="en-US" sz="3547" dirty="0">
                  <a:solidFill>
                    <a:schemeClr val="bg1"/>
                  </a:solidFill>
                </a:rPr>
                <a:t>	</a:t>
              </a:r>
              <a:r>
                <a:rPr lang="en-US" sz="2956" dirty="0">
                  <a:solidFill>
                    <a:schemeClr val="bg1"/>
                  </a:solidFill>
                </a:rPr>
                <a:t>QVE, CoS, SBO G´s</a:t>
              </a:r>
              <a:endParaRPr lang="en-US" sz="3547" dirty="0">
                <a:solidFill>
                  <a:schemeClr val="bg1"/>
                </a:solidFill>
              </a:endParaRPr>
            </a:p>
          </p:txBody>
        </p:sp>
        <p:sp>
          <p:nvSpPr>
            <p:cNvPr id="50" name="Oval 49">
              <a:extLst>
                <a:ext uri="{FF2B5EF4-FFF2-40B4-BE49-F238E27FC236}">
                  <a16:creationId xmlns:a16="http://schemas.microsoft.com/office/drawing/2014/main" id="{EB7987D5-A27D-4F41-82A4-D5ED8691BA39}"/>
                </a:ext>
              </a:extLst>
            </p:cNvPr>
            <p:cNvSpPr/>
            <p:nvPr/>
          </p:nvSpPr>
          <p:spPr>
            <a:xfrm>
              <a:off x="3275257" y="1879342"/>
              <a:ext cx="715619" cy="705678"/>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237" dirty="0"/>
            </a:p>
          </p:txBody>
        </p:sp>
        <p:cxnSp>
          <p:nvCxnSpPr>
            <p:cNvPr id="65" name="Straight Connector 64">
              <a:extLst>
                <a:ext uri="{FF2B5EF4-FFF2-40B4-BE49-F238E27FC236}">
                  <a16:creationId xmlns:a16="http://schemas.microsoft.com/office/drawing/2014/main" id="{52ED4FD1-4B1F-4237-A539-A4E253BAAA2C}"/>
                </a:ext>
              </a:extLst>
            </p:cNvPr>
            <p:cNvCxnSpPr>
              <a:cxnSpLocks/>
            </p:cNvCxnSpPr>
            <p:nvPr/>
          </p:nvCxnSpPr>
          <p:spPr>
            <a:xfrm>
              <a:off x="215930" y="924339"/>
              <a:ext cx="0" cy="2082803"/>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70" name="Straight Arrow Connector 69">
              <a:extLst>
                <a:ext uri="{FF2B5EF4-FFF2-40B4-BE49-F238E27FC236}">
                  <a16:creationId xmlns:a16="http://schemas.microsoft.com/office/drawing/2014/main" id="{1E6FF56E-D66D-4F80-94C8-388D24618C66}"/>
                </a:ext>
              </a:extLst>
            </p:cNvPr>
            <p:cNvCxnSpPr>
              <a:cxnSpLocks/>
            </p:cNvCxnSpPr>
            <p:nvPr/>
          </p:nvCxnSpPr>
          <p:spPr>
            <a:xfrm>
              <a:off x="208051" y="1388763"/>
              <a:ext cx="139575" cy="9537"/>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1" name="Straight Arrow Connector 70">
              <a:extLst>
                <a:ext uri="{FF2B5EF4-FFF2-40B4-BE49-F238E27FC236}">
                  <a16:creationId xmlns:a16="http://schemas.microsoft.com/office/drawing/2014/main" id="{39D79BAC-FCF9-44DA-824C-4CF71E0E3E71}"/>
                </a:ext>
              </a:extLst>
            </p:cNvPr>
            <p:cNvCxnSpPr>
              <a:cxnSpLocks/>
            </p:cNvCxnSpPr>
            <p:nvPr/>
          </p:nvCxnSpPr>
          <p:spPr>
            <a:xfrm flipV="1">
              <a:off x="213259" y="2201901"/>
              <a:ext cx="148172" cy="7488"/>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2" name="Straight Arrow Connector 71">
              <a:extLst>
                <a:ext uri="{FF2B5EF4-FFF2-40B4-BE49-F238E27FC236}">
                  <a16:creationId xmlns:a16="http://schemas.microsoft.com/office/drawing/2014/main" id="{5D674A58-5EA7-40B1-BE10-DEFDE6B09A2A}"/>
                </a:ext>
              </a:extLst>
            </p:cNvPr>
            <p:cNvCxnSpPr>
              <a:cxnSpLocks/>
            </p:cNvCxnSpPr>
            <p:nvPr/>
          </p:nvCxnSpPr>
          <p:spPr>
            <a:xfrm flipV="1">
              <a:off x="213259" y="3008504"/>
              <a:ext cx="145280" cy="6211"/>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CB024F2F-F8B8-43E8-8F73-EEE523503043}"/>
                </a:ext>
              </a:extLst>
            </p:cNvPr>
            <p:cNvCxnSpPr>
              <a:cxnSpLocks/>
            </p:cNvCxnSpPr>
            <p:nvPr/>
          </p:nvCxnSpPr>
          <p:spPr>
            <a:xfrm>
              <a:off x="3088381" y="924339"/>
              <a:ext cx="5099" cy="2066043"/>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80" name="Straight Arrow Connector 79">
              <a:extLst>
                <a:ext uri="{FF2B5EF4-FFF2-40B4-BE49-F238E27FC236}">
                  <a16:creationId xmlns:a16="http://schemas.microsoft.com/office/drawing/2014/main" id="{828FE017-2A44-4189-A8F1-A258C13CC0AF}"/>
                </a:ext>
              </a:extLst>
            </p:cNvPr>
            <p:cNvCxnSpPr/>
            <p:nvPr/>
          </p:nvCxnSpPr>
          <p:spPr>
            <a:xfrm>
              <a:off x="3088379" y="2199479"/>
              <a:ext cx="203462" cy="2548"/>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1" name="Straight Arrow Connector 80">
              <a:extLst>
                <a:ext uri="{FF2B5EF4-FFF2-40B4-BE49-F238E27FC236}">
                  <a16:creationId xmlns:a16="http://schemas.microsoft.com/office/drawing/2014/main" id="{60D07893-7582-48DC-B99B-F0A528B5F1CB}"/>
                </a:ext>
              </a:extLst>
            </p:cNvPr>
            <p:cNvCxnSpPr/>
            <p:nvPr/>
          </p:nvCxnSpPr>
          <p:spPr>
            <a:xfrm>
              <a:off x="3089004" y="1438626"/>
              <a:ext cx="203462" cy="2548"/>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2" name="Straight Arrow Connector 81">
              <a:extLst>
                <a:ext uri="{FF2B5EF4-FFF2-40B4-BE49-F238E27FC236}">
                  <a16:creationId xmlns:a16="http://schemas.microsoft.com/office/drawing/2014/main" id="{A07B43BD-95FD-495D-9B57-4E1AEF4AAA95}"/>
                </a:ext>
              </a:extLst>
            </p:cNvPr>
            <p:cNvCxnSpPr/>
            <p:nvPr/>
          </p:nvCxnSpPr>
          <p:spPr>
            <a:xfrm>
              <a:off x="3099293" y="2998229"/>
              <a:ext cx="203462" cy="2548"/>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4" name="Straight Connector 83">
              <a:extLst>
                <a:ext uri="{FF2B5EF4-FFF2-40B4-BE49-F238E27FC236}">
                  <a16:creationId xmlns:a16="http://schemas.microsoft.com/office/drawing/2014/main" id="{D99845B7-6D53-4E92-8386-0327FF403BF8}"/>
                </a:ext>
              </a:extLst>
            </p:cNvPr>
            <p:cNvCxnSpPr>
              <a:cxnSpLocks/>
            </p:cNvCxnSpPr>
            <p:nvPr/>
          </p:nvCxnSpPr>
          <p:spPr>
            <a:xfrm>
              <a:off x="3627780" y="924339"/>
              <a:ext cx="2392869" cy="0"/>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86" name="Straight Connector 85">
              <a:extLst>
                <a:ext uri="{FF2B5EF4-FFF2-40B4-BE49-F238E27FC236}">
                  <a16:creationId xmlns:a16="http://schemas.microsoft.com/office/drawing/2014/main" id="{43FAA9AF-451B-4FFF-B86E-965EC8548ECA}"/>
                </a:ext>
              </a:extLst>
            </p:cNvPr>
            <p:cNvCxnSpPr>
              <a:cxnSpLocks/>
            </p:cNvCxnSpPr>
            <p:nvPr/>
          </p:nvCxnSpPr>
          <p:spPr>
            <a:xfrm flipH="1">
              <a:off x="6025988" y="924339"/>
              <a:ext cx="1" cy="2066043"/>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87" name="Straight Arrow Connector 86">
              <a:extLst>
                <a:ext uri="{FF2B5EF4-FFF2-40B4-BE49-F238E27FC236}">
                  <a16:creationId xmlns:a16="http://schemas.microsoft.com/office/drawing/2014/main" id="{8E0F842C-29F0-48FE-9763-CA1071751917}"/>
                </a:ext>
              </a:extLst>
            </p:cNvPr>
            <p:cNvCxnSpPr>
              <a:cxnSpLocks/>
            </p:cNvCxnSpPr>
            <p:nvPr/>
          </p:nvCxnSpPr>
          <p:spPr>
            <a:xfrm>
              <a:off x="6020649" y="1426744"/>
              <a:ext cx="224734"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1" name="Straight Arrow Connector 90">
              <a:extLst>
                <a:ext uri="{FF2B5EF4-FFF2-40B4-BE49-F238E27FC236}">
                  <a16:creationId xmlns:a16="http://schemas.microsoft.com/office/drawing/2014/main" id="{67B4D264-E9DD-4314-B370-E4B98D6E3640}"/>
                </a:ext>
              </a:extLst>
            </p:cNvPr>
            <p:cNvCxnSpPr>
              <a:cxnSpLocks/>
            </p:cNvCxnSpPr>
            <p:nvPr/>
          </p:nvCxnSpPr>
          <p:spPr>
            <a:xfrm>
              <a:off x="6033603" y="2202874"/>
              <a:ext cx="224734"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2" name="Straight Arrow Connector 91">
              <a:extLst>
                <a:ext uri="{FF2B5EF4-FFF2-40B4-BE49-F238E27FC236}">
                  <a16:creationId xmlns:a16="http://schemas.microsoft.com/office/drawing/2014/main" id="{9F67BF53-5088-4917-A8A1-BC119C809FD1}"/>
                </a:ext>
              </a:extLst>
            </p:cNvPr>
            <p:cNvCxnSpPr>
              <a:cxnSpLocks/>
            </p:cNvCxnSpPr>
            <p:nvPr/>
          </p:nvCxnSpPr>
          <p:spPr>
            <a:xfrm>
              <a:off x="6033603" y="2990382"/>
              <a:ext cx="224734"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128" name="TextBox 127">
              <a:extLst>
                <a:ext uri="{FF2B5EF4-FFF2-40B4-BE49-F238E27FC236}">
                  <a16:creationId xmlns:a16="http://schemas.microsoft.com/office/drawing/2014/main" id="{0685251F-B074-4EE8-B164-951BC400E21C}"/>
                </a:ext>
              </a:extLst>
            </p:cNvPr>
            <p:cNvSpPr txBox="1"/>
            <p:nvPr/>
          </p:nvSpPr>
          <p:spPr>
            <a:xfrm>
              <a:off x="6509615" y="1085516"/>
              <a:ext cx="2281444" cy="585282"/>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Angel Nunez</a:t>
              </a:r>
            </a:p>
            <a:p>
              <a:r>
                <a:rPr lang="en-US" sz="3547" dirty="0">
                  <a:solidFill>
                    <a:schemeClr val="bg1"/>
                  </a:solidFill>
                </a:rPr>
                <a:t>	</a:t>
              </a:r>
              <a:r>
                <a:rPr lang="en-US" sz="2956" b="1" dirty="0">
                  <a:solidFill>
                    <a:schemeClr val="bg1"/>
                  </a:solidFill>
                </a:rPr>
                <a:t>Prj Mgr, MTY MEX</a:t>
              </a:r>
              <a:endParaRPr lang="en-US" sz="3547" b="1" dirty="0">
                <a:solidFill>
                  <a:schemeClr val="bg1"/>
                </a:solidFill>
              </a:endParaRPr>
            </a:p>
            <a:p>
              <a:r>
                <a:rPr lang="en-US" sz="2956" dirty="0">
                  <a:solidFill>
                    <a:schemeClr val="bg1"/>
                  </a:solidFill>
                </a:rPr>
                <a:t>	SBO P1 D2-M2</a:t>
              </a:r>
            </a:p>
          </p:txBody>
        </p:sp>
        <p:sp>
          <p:nvSpPr>
            <p:cNvPr id="129" name="Oval 128">
              <a:extLst>
                <a:ext uri="{FF2B5EF4-FFF2-40B4-BE49-F238E27FC236}">
                  <a16:creationId xmlns:a16="http://schemas.microsoft.com/office/drawing/2014/main" id="{AEF83F7D-1764-4FE5-995B-D3863A76317E}"/>
                </a:ext>
              </a:extLst>
            </p:cNvPr>
            <p:cNvSpPr/>
            <p:nvPr/>
          </p:nvSpPr>
          <p:spPr>
            <a:xfrm>
              <a:off x="6251196" y="1071231"/>
              <a:ext cx="715619" cy="705678"/>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237" dirty="0"/>
            </a:p>
          </p:txBody>
        </p:sp>
        <p:pic>
          <p:nvPicPr>
            <p:cNvPr id="130" name="Picture 129">
              <a:extLst>
                <a:ext uri="{FF2B5EF4-FFF2-40B4-BE49-F238E27FC236}">
                  <a16:creationId xmlns:a16="http://schemas.microsoft.com/office/drawing/2014/main" id="{C9F1F981-12F3-4151-A428-0540EFC2553B}"/>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6418174" y="1212238"/>
              <a:ext cx="381664" cy="477079"/>
            </a:xfrm>
            <a:prstGeom prst="rect">
              <a:avLst/>
            </a:prstGeom>
          </p:spPr>
        </p:pic>
        <p:sp>
          <p:nvSpPr>
            <p:cNvPr id="131" name="TextBox 130">
              <a:extLst>
                <a:ext uri="{FF2B5EF4-FFF2-40B4-BE49-F238E27FC236}">
                  <a16:creationId xmlns:a16="http://schemas.microsoft.com/office/drawing/2014/main" id="{5178BCFD-2EB9-4566-A255-F2B6710665FC}"/>
                </a:ext>
              </a:extLst>
            </p:cNvPr>
            <p:cNvSpPr txBox="1"/>
            <p:nvPr/>
          </p:nvSpPr>
          <p:spPr>
            <a:xfrm>
              <a:off x="6504979" y="1860799"/>
              <a:ext cx="2267559" cy="616067"/>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Alexis Quezada</a:t>
              </a:r>
            </a:p>
            <a:p>
              <a:r>
                <a:rPr lang="en-US" sz="3547" b="1" dirty="0">
                  <a:solidFill>
                    <a:schemeClr val="bg1"/>
                  </a:solidFill>
                </a:rPr>
                <a:t>	</a:t>
              </a:r>
              <a:r>
                <a:rPr lang="en-US" sz="2956" b="1" dirty="0">
                  <a:solidFill>
                    <a:schemeClr val="bg1"/>
                  </a:solidFill>
                </a:rPr>
                <a:t>Prj Mgr, MTY MEX</a:t>
              </a:r>
              <a:endParaRPr lang="en-US" sz="3547" b="1" dirty="0">
                <a:solidFill>
                  <a:schemeClr val="bg1"/>
                </a:solidFill>
              </a:endParaRPr>
            </a:p>
            <a:p>
              <a:r>
                <a:rPr lang="en-US" sz="3547" dirty="0">
                  <a:solidFill>
                    <a:schemeClr val="bg1"/>
                  </a:solidFill>
                </a:rPr>
                <a:t>	</a:t>
              </a:r>
              <a:r>
                <a:rPr lang="en-US" sz="2956" dirty="0">
                  <a:solidFill>
                    <a:schemeClr val="bg1"/>
                  </a:solidFill>
                </a:rPr>
                <a:t>SBO K3</a:t>
              </a:r>
              <a:endParaRPr lang="en-US" sz="3547" dirty="0">
                <a:solidFill>
                  <a:schemeClr val="bg1"/>
                </a:solidFill>
              </a:endParaRPr>
            </a:p>
          </p:txBody>
        </p:sp>
        <p:sp>
          <p:nvSpPr>
            <p:cNvPr id="132" name="Oval 131">
              <a:extLst>
                <a:ext uri="{FF2B5EF4-FFF2-40B4-BE49-F238E27FC236}">
                  <a16:creationId xmlns:a16="http://schemas.microsoft.com/office/drawing/2014/main" id="{D1BA546D-1E15-4209-8F30-541F817ACAFE}"/>
                </a:ext>
              </a:extLst>
            </p:cNvPr>
            <p:cNvSpPr/>
            <p:nvPr/>
          </p:nvSpPr>
          <p:spPr>
            <a:xfrm>
              <a:off x="6246561" y="1846514"/>
              <a:ext cx="715619" cy="705678"/>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237" dirty="0"/>
            </a:p>
          </p:txBody>
        </p:sp>
        <p:pic>
          <p:nvPicPr>
            <p:cNvPr id="133" name="Picture 132">
              <a:extLst>
                <a:ext uri="{FF2B5EF4-FFF2-40B4-BE49-F238E27FC236}">
                  <a16:creationId xmlns:a16="http://schemas.microsoft.com/office/drawing/2014/main" id="{87E83838-D52B-448E-B8F1-D94F8F4FDA0B}"/>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6413539" y="1987521"/>
              <a:ext cx="381664" cy="477079"/>
            </a:xfrm>
            <a:prstGeom prst="rect">
              <a:avLst/>
            </a:prstGeom>
          </p:spPr>
        </p:pic>
        <p:sp>
          <p:nvSpPr>
            <p:cNvPr id="134" name="TextBox 133">
              <a:extLst>
                <a:ext uri="{FF2B5EF4-FFF2-40B4-BE49-F238E27FC236}">
                  <a16:creationId xmlns:a16="http://schemas.microsoft.com/office/drawing/2014/main" id="{4D1D73E0-A3F4-4A7A-854E-7B89C58BBBE8}"/>
                </a:ext>
              </a:extLst>
            </p:cNvPr>
            <p:cNvSpPr txBox="1"/>
            <p:nvPr/>
          </p:nvSpPr>
          <p:spPr>
            <a:xfrm>
              <a:off x="6504980" y="2655665"/>
              <a:ext cx="2267558" cy="616067"/>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Rosa Valdez Parks </a:t>
              </a:r>
            </a:p>
            <a:p>
              <a:r>
                <a:rPr lang="en-US" sz="3547" dirty="0">
                  <a:solidFill>
                    <a:schemeClr val="bg1"/>
                  </a:solidFill>
                </a:rPr>
                <a:t>	</a:t>
              </a:r>
              <a:r>
                <a:rPr lang="en-US" sz="2956" b="1" dirty="0">
                  <a:solidFill>
                    <a:schemeClr val="bg1"/>
                  </a:solidFill>
                </a:rPr>
                <a:t>Prj Mgr , MO</a:t>
              </a:r>
            </a:p>
            <a:p>
              <a:r>
                <a:rPr lang="en-US" sz="3547" dirty="0">
                  <a:solidFill>
                    <a:schemeClr val="bg1"/>
                  </a:solidFill>
                </a:rPr>
                <a:t>	</a:t>
              </a:r>
              <a:r>
                <a:rPr lang="en-US" sz="2956" dirty="0">
                  <a:solidFill>
                    <a:schemeClr val="bg1"/>
                  </a:solidFill>
                </a:rPr>
                <a:t>SBO</a:t>
              </a:r>
              <a:endParaRPr lang="en-US" sz="3547" dirty="0">
                <a:solidFill>
                  <a:schemeClr val="bg1"/>
                </a:solidFill>
              </a:endParaRPr>
            </a:p>
          </p:txBody>
        </p:sp>
        <p:sp>
          <p:nvSpPr>
            <p:cNvPr id="135" name="Oval 134">
              <a:extLst>
                <a:ext uri="{FF2B5EF4-FFF2-40B4-BE49-F238E27FC236}">
                  <a16:creationId xmlns:a16="http://schemas.microsoft.com/office/drawing/2014/main" id="{D81E178F-75D7-456F-B353-A2866ADFF894}"/>
                </a:ext>
              </a:extLst>
            </p:cNvPr>
            <p:cNvSpPr/>
            <p:nvPr/>
          </p:nvSpPr>
          <p:spPr>
            <a:xfrm>
              <a:off x="6246561" y="2641380"/>
              <a:ext cx="715619" cy="705678"/>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237" dirty="0"/>
            </a:p>
          </p:txBody>
        </p:sp>
        <p:sp>
          <p:nvSpPr>
            <p:cNvPr id="140" name="TextBox 139">
              <a:extLst>
                <a:ext uri="{FF2B5EF4-FFF2-40B4-BE49-F238E27FC236}">
                  <a16:creationId xmlns:a16="http://schemas.microsoft.com/office/drawing/2014/main" id="{862478C4-43B1-4C6F-993F-940F4B231A5C}"/>
                </a:ext>
              </a:extLst>
            </p:cNvPr>
            <p:cNvSpPr txBox="1"/>
            <p:nvPr/>
          </p:nvSpPr>
          <p:spPr>
            <a:xfrm>
              <a:off x="616958" y="1099801"/>
              <a:ext cx="2281444" cy="585282"/>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Nilda Ramos</a:t>
              </a:r>
            </a:p>
            <a:p>
              <a:r>
                <a:rPr lang="en-US" sz="3547" dirty="0">
                  <a:solidFill>
                    <a:schemeClr val="bg1"/>
                  </a:solidFill>
                </a:rPr>
                <a:t>	</a:t>
              </a:r>
              <a:r>
                <a:rPr lang="en-US" sz="2956" b="1" dirty="0">
                  <a:solidFill>
                    <a:schemeClr val="bg1"/>
                  </a:solidFill>
                </a:rPr>
                <a:t>Prj Manager, MTY MEX</a:t>
              </a:r>
            </a:p>
            <a:p>
              <a:r>
                <a:rPr lang="en-US" sz="2956" dirty="0">
                  <a:solidFill>
                    <a:schemeClr val="bg1"/>
                  </a:solidFill>
                </a:rPr>
                <a:t>	SBO P1</a:t>
              </a:r>
            </a:p>
          </p:txBody>
        </p:sp>
        <p:sp>
          <p:nvSpPr>
            <p:cNvPr id="141" name="Oval 140">
              <a:extLst>
                <a:ext uri="{FF2B5EF4-FFF2-40B4-BE49-F238E27FC236}">
                  <a16:creationId xmlns:a16="http://schemas.microsoft.com/office/drawing/2014/main" id="{222AC7A4-F627-4BF1-A80F-317CFDA6BEB1}"/>
                </a:ext>
              </a:extLst>
            </p:cNvPr>
            <p:cNvSpPr/>
            <p:nvPr/>
          </p:nvSpPr>
          <p:spPr>
            <a:xfrm>
              <a:off x="358539" y="1085516"/>
              <a:ext cx="715619" cy="705678"/>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237" dirty="0"/>
            </a:p>
          </p:txBody>
        </p:sp>
        <p:pic>
          <p:nvPicPr>
            <p:cNvPr id="142" name="Picture 141">
              <a:extLst>
                <a:ext uri="{FF2B5EF4-FFF2-40B4-BE49-F238E27FC236}">
                  <a16:creationId xmlns:a16="http://schemas.microsoft.com/office/drawing/2014/main" id="{3FDC1ABB-3E30-4B42-942F-07AD19BC9C80}"/>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25517" y="1226523"/>
              <a:ext cx="381664" cy="477079"/>
            </a:xfrm>
            <a:prstGeom prst="rect">
              <a:avLst/>
            </a:prstGeom>
          </p:spPr>
        </p:pic>
        <p:sp>
          <p:nvSpPr>
            <p:cNvPr id="143" name="TextBox 142">
              <a:extLst>
                <a:ext uri="{FF2B5EF4-FFF2-40B4-BE49-F238E27FC236}">
                  <a16:creationId xmlns:a16="http://schemas.microsoft.com/office/drawing/2014/main" id="{29A4CCF0-DD26-4F77-9E5C-546DE3FC06CB}"/>
                </a:ext>
              </a:extLst>
            </p:cNvPr>
            <p:cNvSpPr txBox="1"/>
            <p:nvPr/>
          </p:nvSpPr>
          <p:spPr>
            <a:xfrm>
              <a:off x="612322" y="1875084"/>
              <a:ext cx="2267559" cy="616067"/>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Juan Bacilio Garza</a:t>
              </a:r>
            </a:p>
            <a:p>
              <a:r>
                <a:rPr lang="en-US" sz="3547" b="1" dirty="0">
                  <a:solidFill>
                    <a:schemeClr val="bg1"/>
                  </a:solidFill>
                </a:rPr>
                <a:t>	</a:t>
              </a:r>
              <a:r>
                <a:rPr lang="en-US" sz="2956" b="1" dirty="0">
                  <a:solidFill>
                    <a:schemeClr val="bg1"/>
                  </a:solidFill>
                </a:rPr>
                <a:t>Prj Manager,  MTY MEX</a:t>
              </a:r>
              <a:endParaRPr lang="en-US" sz="3547" b="1" dirty="0">
                <a:solidFill>
                  <a:schemeClr val="bg1"/>
                </a:solidFill>
              </a:endParaRPr>
            </a:p>
            <a:p>
              <a:r>
                <a:rPr lang="en-US" sz="3547" dirty="0">
                  <a:solidFill>
                    <a:schemeClr val="bg1"/>
                  </a:solidFill>
                </a:rPr>
                <a:t>	</a:t>
              </a:r>
              <a:r>
                <a:rPr lang="en-US" sz="2956" dirty="0">
                  <a:solidFill>
                    <a:schemeClr val="bg1"/>
                  </a:solidFill>
                </a:rPr>
                <a:t>QVE, CoS, SBO D2-M2</a:t>
              </a:r>
              <a:endParaRPr lang="en-US" sz="3547" dirty="0">
                <a:solidFill>
                  <a:schemeClr val="bg1"/>
                </a:solidFill>
              </a:endParaRPr>
            </a:p>
          </p:txBody>
        </p:sp>
        <p:sp>
          <p:nvSpPr>
            <p:cNvPr id="144" name="Oval 143">
              <a:extLst>
                <a:ext uri="{FF2B5EF4-FFF2-40B4-BE49-F238E27FC236}">
                  <a16:creationId xmlns:a16="http://schemas.microsoft.com/office/drawing/2014/main" id="{1C750C76-C437-414D-99FA-3CEFF95D3AC8}"/>
                </a:ext>
              </a:extLst>
            </p:cNvPr>
            <p:cNvSpPr/>
            <p:nvPr/>
          </p:nvSpPr>
          <p:spPr>
            <a:xfrm>
              <a:off x="353904" y="1860799"/>
              <a:ext cx="715619" cy="705678"/>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237" dirty="0"/>
            </a:p>
          </p:txBody>
        </p:sp>
        <p:pic>
          <p:nvPicPr>
            <p:cNvPr id="145" name="Picture 144">
              <a:extLst>
                <a:ext uri="{FF2B5EF4-FFF2-40B4-BE49-F238E27FC236}">
                  <a16:creationId xmlns:a16="http://schemas.microsoft.com/office/drawing/2014/main" id="{39F7196C-A3EA-42DF-840E-D93B6CF4525C}"/>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20882" y="2001806"/>
              <a:ext cx="381664" cy="477079"/>
            </a:xfrm>
            <a:prstGeom prst="rect">
              <a:avLst/>
            </a:prstGeom>
          </p:spPr>
        </p:pic>
        <p:sp>
          <p:nvSpPr>
            <p:cNvPr id="146" name="TextBox 145">
              <a:extLst>
                <a:ext uri="{FF2B5EF4-FFF2-40B4-BE49-F238E27FC236}">
                  <a16:creationId xmlns:a16="http://schemas.microsoft.com/office/drawing/2014/main" id="{BCA9E1DD-4ECF-428B-B606-8F4D687A7FFB}"/>
                </a:ext>
              </a:extLst>
            </p:cNvPr>
            <p:cNvSpPr txBox="1"/>
            <p:nvPr/>
          </p:nvSpPr>
          <p:spPr>
            <a:xfrm>
              <a:off x="612323" y="2669950"/>
              <a:ext cx="2267558" cy="616067"/>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Carlos Montemayor</a:t>
              </a:r>
            </a:p>
            <a:p>
              <a:r>
                <a:rPr lang="en-US" sz="3547" dirty="0">
                  <a:solidFill>
                    <a:schemeClr val="bg1"/>
                  </a:solidFill>
                </a:rPr>
                <a:t>	</a:t>
              </a:r>
              <a:r>
                <a:rPr lang="en-US" sz="2956" b="1" dirty="0">
                  <a:solidFill>
                    <a:schemeClr val="bg1"/>
                  </a:solidFill>
                </a:rPr>
                <a:t>Prj Manager,  MTY MEX</a:t>
              </a:r>
              <a:endParaRPr lang="en-US" sz="3547" b="1" dirty="0">
                <a:solidFill>
                  <a:schemeClr val="bg1"/>
                </a:solidFill>
              </a:endParaRPr>
            </a:p>
            <a:p>
              <a:r>
                <a:rPr lang="en-US" sz="3547" dirty="0">
                  <a:solidFill>
                    <a:schemeClr val="bg1"/>
                  </a:solidFill>
                </a:rPr>
                <a:t>	</a:t>
              </a:r>
              <a:r>
                <a:rPr lang="en-US" sz="2956" dirty="0">
                  <a:solidFill>
                    <a:schemeClr val="bg1"/>
                  </a:solidFill>
                </a:rPr>
                <a:t>QVE, CoS, SBO P1</a:t>
              </a:r>
              <a:endParaRPr lang="en-US" sz="3547" dirty="0">
                <a:solidFill>
                  <a:schemeClr val="bg1"/>
                </a:solidFill>
              </a:endParaRPr>
            </a:p>
          </p:txBody>
        </p:sp>
        <p:sp>
          <p:nvSpPr>
            <p:cNvPr id="147" name="Oval 146">
              <a:extLst>
                <a:ext uri="{FF2B5EF4-FFF2-40B4-BE49-F238E27FC236}">
                  <a16:creationId xmlns:a16="http://schemas.microsoft.com/office/drawing/2014/main" id="{0D86263F-F7A0-4C92-8A00-CA3CD397B7B5}"/>
                </a:ext>
              </a:extLst>
            </p:cNvPr>
            <p:cNvSpPr/>
            <p:nvPr/>
          </p:nvSpPr>
          <p:spPr>
            <a:xfrm>
              <a:off x="353904" y="2655665"/>
              <a:ext cx="715619" cy="705678"/>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237" dirty="0"/>
            </a:p>
          </p:txBody>
        </p:sp>
        <p:pic>
          <p:nvPicPr>
            <p:cNvPr id="148" name="Picture 147">
              <a:extLst>
                <a:ext uri="{FF2B5EF4-FFF2-40B4-BE49-F238E27FC236}">
                  <a16:creationId xmlns:a16="http://schemas.microsoft.com/office/drawing/2014/main" id="{B359FD41-72EB-4FE4-B03C-68E98D256D5B}"/>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20882" y="2796672"/>
              <a:ext cx="381664" cy="477079"/>
            </a:xfrm>
            <a:prstGeom prst="rect">
              <a:avLst/>
            </a:prstGeom>
          </p:spPr>
        </p:pic>
        <p:sp>
          <p:nvSpPr>
            <p:cNvPr id="149" name="TextBox 148">
              <a:extLst>
                <a:ext uri="{FF2B5EF4-FFF2-40B4-BE49-F238E27FC236}">
                  <a16:creationId xmlns:a16="http://schemas.microsoft.com/office/drawing/2014/main" id="{9ADF07F4-E273-4E95-921F-67477F284164}"/>
                </a:ext>
              </a:extLst>
            </p:cNvPr>
            <p:cNvSpPr txBox="1"/>
            <p:nvPr/>
          </p:nvSpPr>
          <p:spPr>
            <a:xfrm>
              <a:off x="3528300" y="2676387"/>
              <a:ext cx="2313432" cy="64683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Madeleine Gutierrez</a:t>
              </a:r>
              <a:endParaRPr lang="en-US" sz="4138" b="1" dirty="0">
                <a:solidFill>
                  <a:schemeClr val="bg1"/>
                </a:solidFill>
              </a:endParaRPr>
            </a:p>
            <a:p>
              <a:r>
                <a:rPr lang="en-US" sz="4138" dirty="0">
                  <a:solidFill>
                    <a:schemeClr val="bg1"/>
                  </a:solidFill>
                </a:rPr>
                <a:t>	</a:t>
              </a:r>
              <a:r>
                <a:rPr lang="en-US" sz="2956" b="1" dirty="0">
                  <a:solidFill>
                    <a:schemeClr val="bg1"/>
                  </a:solidFill>
                </a:rPr>
                <a:t>Prj Manager,  MTY MEX</a:t>
              </a:r>
              <a:endParaRPr lang="en-US" sz="3547" b="1" dirty="0">
                <a:solidFill>
                  <a:schemeClr val="bg1"/>
                </a:solidFill>
              </a:endParaRPr>
            </a:p>
            <a:p>
              <a:r>
                <a:rPr lang="en-US" sz="3547" dirty="0">
                  <a:solidFill>
                    <a:schemeClr val="bg1"/>
                  </a:solidFill>
                </a:rPr>
                <a:t>	</a:t>
              </a:r>
              <a:r>
                <a:rPr lang="en-US" sz="2956" dirty="0">
                  <a:solidFill>
                    <a:schemeClr val="bg1"/>
                  </a:solidFill>
                </a:rPr>
                <a:t>QVE, CoS, SBO K3</a:t>
              </a:r>
              <a:endParaRPr lang="en-US" sz="3547" dirty="0">
                <a:solidFill>
                  <a:schemeClr val="bg1"/>
                </a:solidFill>
              </a:endParaRPr>
            </a:p>
          </p:txBody>
        </p:sp>
        <p:sp>
          <p:nvSpPr>
            <p:cNvPr id="150" name="Oval 149">
              <a:extLst>
                <a:ext uri="{FF2B5EF4-FFF2-40B4-BE49-F238E27FC236}">
                  <a16:creationId xmlns:a16="http://schemas.microsoft.com/office/drawing/2014/main" id="{77867DB0-6B0C-4B4B-9D27-663FC2842B15}"/>
                </a:ext>
              </a:extLst>
            </p:cNvPr>
            <p:cNvSpPr/>
            <p:nvPr/>
          </p:nvSpPr>
          <p:spPr>
            <a:xfrm>
              <a:off x="3321170" y="2665010"/>
              <a:ext cx="715619" cy="705678"/>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237" dirty="0"/>
            </a:p>
          </p:txBody>
        </p:sp>
      </p:grpSp>
      <p:pic>
        <p:nvPicPr>
          <p:cNvPr id="31" name="Picture 30">
            <a:extLst>
              <a:ext uri="{FF2B5EF4-FFF2-40B4-BE49-F238E27FC236}">
                <a16:creationId xmlns:a16="http://schemas.microsoft.com/office/drawing/2014/main" id="{9556E301-E16A-43E3-8A25-0D086DCE2C28}"/>
              </a:ext>
            </a:extLst>
          </p:cNvPr>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12326611" y="5463334"/>
            <a:ext cx="2125278" cy="2125278"/>
          </a:xfrm>
          <a:prstGeom prst="ellipse">
            <a:avLst/>
          </a:prstGeom>
          <a:ln w="12700" cap="rnd">
            <a:solidFill>
              <a:schemeClr val="bg1"/>
            </a:solidFill>
            <a:prstDash val="solid"/>
          </a:ln>
          <a:effectLst/>
        </p:spPr>
      </p:pic>
      <p:pic>
        <p:nvPicPr>
          <p:cNvPr id="35" name="Picture 34">
            <a:extLst>
              <a:ext uri="{FF2B5EF4-FFF2-40B4-BE49-F238E27FC236}">
                <a16:creationId xmlns:a16="http://schemas.microsoft.com/office/drawing/2014/main" id="{0FB8D00C-7E56-449C-A287-80CDB6CAFED6}"/>
              </a:ext>
            </a:extLst>
          </p:cNvPr>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21113295" y="5374701"/>
            <a:ext cx="2132082" cy="2142908"/>
          </a:xfrm>
          <a:prstGeom prst="ellipse">
            <a:avLst/>
          </a:prstGeom>
          <a:ln w="12700" cap="rnd">
            <a:solidFill>
              <a:schemeClr val="bg1"/>
            </a:solidFill>
            <a:prstDash val="solid"/>
          </a:ln>
          <a:effectLst/>
        </p:spPr>
      </p:pic>
      <p:pic>
        <p:nvPicPr>
          <p:cNvPr id="37" name="Picture 36">
            <a:extLst>
              <a:ext uri="{FF2B5EF4-FFF2-40B4-BE49-F238E27FC236}">
                <a16:creationId xmlns:a16="http://schemas.microsoft.com/office/drawing/2014/main" id="{5AB6D92D-AC44-40B4-93F3-756B0613F2C9}"/>
              </a:ext>
            </a:extLst>
          </p:cNvPr>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a:off x="21094155" y="7678674"/>
            <a:ext cx="2170368" cy="2170368"/>
          </a:xfrm>
          <a:prstGeom prst="ellipse">
            <a:avLst/>
          </a:prstGeom>
          <a:ln w="12700" cap="rnd">
            <a:solidFill>
              <a:schemeClr val="bg1"/>
            </a:solidFill>
            <a:prstDash val="solid"/>
          </a:ln>
          <a:effectLst/>
        </p:spPr>
      </p:pic>
      <p:sp>
        <p:nvSpPr>
          <p:cNvPr id="79" name="Rectangle 78">
            <a:extLst>
              <a:ext uri="{FF2B5EF4-FFF2-40B4-BE49-F238E27FC236}">
                <a16:creationId xmlns:a16="http://schemas.microsoft.com/office/drawing/2014/main" id="{3FC8A6B0-1CFD-4B11-8ED4-0991521235FF}"/>
              </a:ext>
            </a:extLst>
          </p:cNvPr>
          <p:cNvSpPr/>
          <p:nvPr/>
        </p:nvSpPr>
        <p:spPr>
          <a:xfrm>
            <a:off x="4770853" y="437014"/>
            <a:ext cx="22821618" cy="1546449"/>
          </a:xfrm>
          <a:prstGeom prst="rect">
            <a:avLst/>
          </a:prstGeom>
          <a:noFill/>
        </p:spPr>
        <p:txBody>
          <a:bodyPr wrap="square" lIns="270256" tIns="135128" rIns="270256" bIns="135128">
            <a:spAutoFit/>
            <a:scene3d>
              <a:camera prst="orthographicFront"/>
              <a:lightRig rig="threePt" dir="t"/>
            </a:scene3d>
            <a:sp3d extrusionH="57150">
              <a:bevelT w="82550" h="38100" prst="coolSlant"/>
            </a:sp3d>
          </a:bodyPr>
          <a:lstStyle/>
          <a:p>
            <a:pPr algn="ctr"/>
            <a:r>
              <a:rPr lang="es-419" sz="8276" b="1" spc="148" dirty="0">
                <a:ln w="0"/>
                <a:solidFill>
                  <a:schemeClr val="tx2">
                    <a:lumMod val="75000"/>
                  </a:schemeClr>
                </a:solidFill>
                <a:effectLst>
                  <a:innerShdw dist="50800" dir="5400000">
                    <a:schemeClr val="tx1">
                      <a:lumMod val="50000"/>
                      <a:lumOff val="50000"/>
                    </a:schemeClr>
                  </a:innerShdw>
                </a:effectLst>
                <a:latin typeface="Segoe UI" panose="020B0502040204020203" pitchFamily="34" charset="0"/>
                <a:cs typeface="Segoe UI" panose="020B0502040204020203" pitchFamily="34" charset="0"/>
              </a:rPr>
              <a:t>Strategic Projects &amp; Program Management</a:t>
            </a:r>
            <a:endParaRPr lang="en-US" sz="8276" b="1" spc="148" dirty="0">
              <a:ln w="0"/>
              <a:solidFill>
                <a:schemeClr val="tx2">
                  <a:lumMod val="75000"/>
                </a:schemeClr>
              </a:solidFill>
              <a:effectLst>
                <a:innerShdw dist="50800" dir="5400000">
                  <a:schemeClr val="tx1">
                    <a:lumMod val="50000"/>
                    <a:lumOff val="50000"/>
                  </a:schemeClr>
                </a:innerShdw>
              </a:effectLst>
            </a:endParaRPr>
          </a:p>
        </p:txBody>
      </p:sp>
      <p:pic>
        <p:nvPicPr>
          <p:cNvPr id="6" name="Picture 5">
            <a:extLst>
              <a:ext uri="{FF2B5EF4-FFF2-40B4-BE49-F238E27FC236}">
                <a16:creationId xmlns:a16="http://schemas.microsoft.com/office/drawing/2014/main" id="{7CB3822D-F0B9-48B3-9223-29EEF7E7AAD1}"/>
              </a:ext>
            </a:extLst>
          </p:cNvPr>
          <p:cNvPicPr>
            <a:picLocks noChangeAspect="1"/>
          </p:cNvPicPr>
          <p:nvPr/>
        </p:nvPicPr>
        <p:blipFill>
          <a:blip r:embed="rId7" cstate="email">
            <a:extLst>
              <a:ext uri="{28A0092B-C50C-407E-A947-70E740481C1C}">
                <a14:useLocalDpi xmlns:a14="http://schemas.microsoft.com/office/drawing/2010/main" val="0"/>
              </a:ext>
            </a:extLst>
          </a:blip>
          <a:stretch>
            <a:fillRect/>
          </a:stretch>
        </p:blipFill>
        <p:spPr>
          <a:xfrm>
            <a:off x="12272557" y="7807285"/>
            <a:ext cx="2143011" cy="2134547"/>
          </a:xfrm>
          <a:prstGeom prst="ellipse">
            <a:avLst/>
          </a:prstGeom>
          <a:ln w="12700" cap="rnd">
            <a:solidFill>
              <a:schemeClr val="bg1"/>
            </a:solidFill>
            <a:prstDash val="solid"/>
          </a:ln>
          <a:effectLst/>
        </p:spPr>
      </p:pic>
      <p:pic>
        <p:nvPicPr>
          <p:cNvPr id="7" name="Picture 6">
            <a:extLst>
              <a:ext uri="{FF2B5EF4-FFF2-40B4-BE49-F238E27FC236}">
                <a16:creationId xmlns:a16="http://schemas.microsoft.com/office/drawing/2014/main" id="{D1AA0F49-5A4D-433E-B93D-05F506CEF7A9}"/>
              </a:ext>
            </a:extLst>
          </p:cNvPr>
          <p:cNvPicPr>
            <a:picLocks noChangeAspect="1"/>
          </p:cNvPicPr>
          <p:nvPr/>
        </p:nvPicPr>
        <p:blipFill>
          <a:blip r:embed="rId8"/>
          <a:stretch>
            <a:fillRect/>
          </a:stretch>
        </p:blipFill>
        <p:spPr>
          <a:xfrm>
            <a:off x="12381792" y="2446849"/>
            <a:ext cx="2082470" cy="2072311"/>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pic>
        <p:nvPicPr>
          <p:cNvPr id="9" name="Picture 8">
            <a:extLst>
              <a:ext uri="{FF2B5EF4-FFF2-40B4-BE49-F238E27FC236}">
                <a16:creationId xmlns:a16="http://schemas.microsoft.com/office/drawing/2014/main" id="{968C4A9B-9F07-4807-98ED-B3E82303D108}"/>
              </a:ext>
            </a:extLst>
          </p:cNvPr>
          <p:cNvPicPr>
            <a:picLocks noChangeAspect="1"/>
          </p:cNvPicPr>
          <p:nvPr/>
        </p:nvPicPr>
        <p:blipFill>
          <a:blip r:embed="rId9"/>
          <a:stretch>
            <a:fillRect/>
          </a:stretch>
        </p:blipFill>
        <p:spPr>
          <a:xfrm>
            <a:off x="21072585" y="10082430"/>
            <a:ext cx="2124841" cy="2103803"/>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pic>
        <p:nvPicPr>
          <p:cNvPr id="11" name="Picture 10">
            <a:extLst>
              <a:ext uri="{FF2B5EF4-FFF2-40B4-BE49-F238E27FC236}">
                <a16:creationId xmlns:a16="http://schemas.microsoft.com/office/drawing/2014/main" id="{72950B4A-91EB-49F3-B887-7366FC203919}"/>
              </a:ext>
            </a:extLst>
          </p:cNvPr>
          <p:cNvPicPr>
            <a:picLocks noChangeAspect="1"/>
          </p:cNvPicPr>
          <p:nvPr/>
        </p:nvPicPr>
        <p:blipFill>
          <a:blip r:embed="rId10"/>
          <a:stretch>
            <a:fillRect/>
          </a:stretch>
        </p:blipFill>
        <p:spPr>
          <a:xfrm>
            <a:off x="3719109" y="5497848"/>
            <a:ext cx="2050520" cy="2060572"/>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pic>
        <p:nvPicPr>
          <p:cNvPr id="12" name="Picture 11">
            <a:extLst>
              <a:ext uri="{FF2B5EF4-FFF2-40B4-BE49-F238E27FC236}">
                <a16:creationId xmlns:a16="http://schemas.microsoft.com/office/drawing/2014/main" id="{8BF09862-C601-4D1A-B0E6-E318BE67E19D}"/>
              </a:ext>
            </a:extLst>
          </p:cNvPr>
          <p:cNvPicPr>
            <a:picLocks noChangeAspect="1"/>
          </p:cNvPicPr>
          <p:nvPr/>
        </p:nvPicPr>
        <p:blipFill>
          <a:blip r:embed="rId11"/>
          <a:stretch>
            <a:fillRect/>
          </a:stretch>
        </p:blipFill>
        <p:spPr>
          <a:xfrm>
            <a:off x="3659127" y="7765063"/>
            <a:ext cx="2122225" cy="2122225"/>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pic>
        <p:nvPicPr>
          <p:cNvPr id="14" name="Picture 13">
            <a:extLst>
              <a:ext uri="{FF2B5EF4-FFF2-40B4-BE49-F238E27FC236}">
                <a16:creationId xmlns:a16="http://schemas.microsoft.com/office/drawing/2014/main" id="{D55C786A-8229-4DB6-856B-6FA6988F3D4A}"/>
              </a:ext>
            </a:extLst>
          </p:cNvPr>
          <p:cNvPicPr>
            <a:picLocks noChangeAspect="1"/>
          </p:cNvPicPr>
          <p:nvPr/>
        </p:nvPicPr>
        <p:blipFill>
          <a:blip r:embed="rId12"/>
          <a:stretch>
            <a:fillRect/>
          </a:stretch>
        </p:blipFill>
        <p:spPr>
          <a:xfrm>
            <a:off x="3666297" y="10120001"/>
            <a:ext cx="2076946" cy="2066764"/>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pic>
        <p:nvPicPr>
          <p:cNvPr id="16" name="Picture 15">
            <a:extLst>
              <a:ext uri="{FF2B5EF4-FFF2-40B4-BE49-F238E27FC236}">
                <a16:creationId xmlns:a16="http://schemas.microsoft.com/office/drawing/2014/main" id="{65779DCD-6B9D-4B88-BBE7-8400E40AE8A6}"/>
              </a:ext>
            </a:extLst>
          </p:cNvPr>
          <p:cNvPicPr>
            <a:picLocks noChangeAspect="1"/>
          </p:cNvPicPr>
          <p:nvPr/>
        </p:nvPicPr>
        <p:blipFill>
          <a:blip r:embed="rId13"/>
          <a:stretch>
            <a:fillRect/>
          </a:stretch>
        </p:blipFill>
        <p:spPr>
          <a:xfrm>
            <a:off x="12443507" y="10178246"/>
            <a:ext cx="2128322" cy="2128322"/>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3209679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r>
              <a:rPr lang="en-US" dirty="0"/>
              <a:t>Page </a:t>
            </a:r>
            <a:fld id="{5A9C12DC-491F-9444-86A2-13AC5C62A2FC}" type="slidenum">
              <a:rPr lang="en-US" smtClean="0"/>
              <a:pPr/>
              <a:t>4</a:t>
            </a:fld>
            <a:endParaRPr lang="en-US" dirty="0"/>
          </a:p>
        </p:txBody>
      </p:sp>
      <p:sp>
        <p:nvSpPr>
          <p:cNvPr id="4" name="Footer Placeholder 3"/>
          <p:cNvSpPr>
            <a:spLocks noGrp="1"/>
          </p:cNvSpPr>
          <p:nvPr>
            <p:ph type="ftr" sz="quarter" idx="3"/>
          </p:nvPr>
        </p:nvSpPr>
        <p:spPr/>
        <p:txBody>
          <a:bodyPr/>
          <a:lstStyle/>
          <a:p>
            <a:r>
              <a:rPr lang="en-US" dirty="0"/>
              <a:t>Confidential Property of Schneider Electric |</a:t>
            </a:r>
          </a:p>
        </p:txBody>
      </p:sp>
      <p:grpSp>
        <p:nvGrpSpPr>
          <p:cNvPr id="5" name="Group 4">
            <a:extLst>
              <a:ext uri="{FF2B5EF4-FFF2-40B4-BE49-F238E27FC236}">
                <a16:creationId xmlns:a16="http://schemas.microsoft.com/office/drawing/2014/main" id="{60B115E2-5550-4DA5-84DE-9748499728C8}"/>
              </a:ext>
            </a:extLst>
          </p:cNvPr>
          <p:cNvGrpSpPr/>
          <p:nvPr/>
        </p:nvGrpSpPr>
        <p:grpSpPr>
          <a:xfrm>
            <a:off x="3235221" y="3123638"/>
            <a:ext cx="25367557" cy="9566379"/>
            <a:chOff x="208051" y="56203"/>
            <a:chExt cx="8583008" cy="3245493"/>
          </a:xfrm>
        </p:grpSpPr>
        <p:sp>
          <p:nvSpPr>
            <p:cNvPr id="2" name="TextBox 1">
              <a:extLst>
                <a:ext uri="{FF2B5EF4-FFF2-40B4-BE49-F238E27FC236}">
                  <a16:creationId xmlns:a16="http://schemas.microsoft.com/office/drawing/2014/main" id="{2823A24A-7448-4DBD-8983-EA71ED990F1C}"/>
                </a:ext>
              </a:extLst>
            </p:cNvPr>
            <p:cNvSpPr txBox="1"/>
            <p:nvPr/>
          </p:nvSpPr>
          <p:spPr>
            <a:xfrm>
              <a:off x="3550259" y="70488"/>
              <a:ext cx="2269515" cy="586864"/>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Jan Heinrich UDE</a:t>
              </a:r>
            </a:p>
            <a:p>
              <a:r>
                <a:rPr lang="en-US" sz="3547" b="1" dirty="0">
                  <a:solidFill>
                    <a:schemeClr val="bg1"/>
                  </a:solidFill>
                </a:rPr>
                <a:t>	</a:t>
              </a:r>
              <a:r>
                <a:rPr lang="en-US" sz="2956" b="1" dirty="0">
                  <a:solidFill>
                    <a:schemeClr val="bg1"/>
                  </a:solidFill>
                </a:rPr>
                <a:t> Sr. Manager, MTY MEX </a:t>
              </a:r>
              <a:r>
                <a:rPr lang="en-US" sz="3547" dirty="0">
                  <a:solidFill>
                    <a:schemeClr val="bg1"/>
                  </a:solidFill>
                </a:rPr>
                <a:t>	 </a:t>
              </a:r>
              <a:r>
                <a:rPr lang="en-US" sz="2956" dirty="0">
                  <a:solidFill>
                    <a:schemeClr val="bg1"/>
                  </a:solidFill>
                </a:rPr>
                <a:t>Leader PM</a:t>
              </a:r>
            </a:p>
          </p:txBody>
        </p:sp>
        <p:sp>
          <p:nvSpPr>
            <p:cNvPr id="8" name="Oval 7">
              <a:extLst>
                <a:ext uri="{FF2B5EF4-FFF2-40B4-BE49-F238E27FC236}">
                  <a16:creationId xmlns:a16="http://schemas.microsoft.com/office/drawing/2014/main" id="{0D52B3F0-90AB-44BE-BA01-D7961050BCD0}"/>
                </a:ext>
              </a:extLst>
            </p:cNvPr>
            <p:cNvSpPr/>
            <p:nvPr/>
          </p:nvSpPr>
          <p:spPr>
            <a:xfrm>
              <a:off x="3291841" y="56203"/>
              <a:ext cx="715619" cy="705678"/>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237" dirty="0"/>
            </a:p>
          </p:txBody>
        </p:sp>
        <p:cxnSp>
          <p:nvCxnSpPr>
            <p:cNvPr id="17" name="Straight Arrow Connector 16">
              <a:extLst>
                <a:ext uri="{FF2B5EF4-FFF2-40B4-BE49-F238E27FC236}">
                  <a16:creationId xmlns:a16="http://schemas.microsoft.com/office/drawing/2014/main" id="{7BED4402-EE25-42BE-A5BB-D5A187BA66CB}"/>
                </a:ext>
              </a:extLst>
            </p:cNvPr>
            <p:cNvCxnSpPr>
              <a:cxnSpLocks/>
            </p:cNvCxnSpPr>
            <p:nvPr/>
          </p:nvCxnSpPr>
          <p:spPr>
            <a:xfrm flipV="1">
              <a:off x="3627780" y="788194"/>
              <a:ext cx="0" cy="136145"/>
            </a:xfrm>
            <a:prstGeom prst="straightConnector1">
              <a:avLst/>
            </a:prstGeom>
            <a:ln w="1905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C53F6F9D-B907-4919-9F45-3973909C1E17}"/>
                </a:ext>
              </a:extLst>
            </p:cNvPr>
            <p:cNvCxnSpPr>
              <a:cxnSpLocks/>
            </p:cNvCxnSpPr>
            <p:nvPr/>
          </p:nvCxnSpPr>
          <p:spPr>
            <a:xfrm>
              <a:off x="210590" y="924339"/>
              <a:ext cx="3427130" cy="0"/>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sp>
          <p:nvSpPr>
            <p:cNvPr id="40" name="TextBox 39">
              <a:extLst>
                <a:ext uri="{FF2B5EF4-FFF2-40B4-BE49-F238E27FC236}">
                  <a16:creationId xmlns:a16="http://schemas.microsoft.com/office/drawing/2014/main" id="{72A4A986-CBB9-415F-A0BF-22BABC148FC7}"/>
                </a:ext>
              </a:extLst>
            </p:cNvPr>
            <p:cNvSpPr txBox="1"/>
            <p:nvPr/>
          </p:nvSpPr>
          <p:spPr>
            <a:xfrm>
              <a:off x="3538330" y="1085516"/>
              <a:ext cx="2281444" cy="586864"/>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Armando Romero</a:t>
              </a:r>
            </a:p>
            <a:p>
              <a:r>
                <a:rPr lang="en-US" sz="3547" dirty="0">
                  <a:solidFill>
                    <a:schemeClr val="bg1"/>
                  </a:solidFill>
                </a:rPr>
                <a:t>	</a:t>
              </a:r>
              <a:r>
                <a:rPr lang="en-US" sz="2956" b="1" dirty="0">
                  <a:solidFill>
                    <a:schemeClr val="bg1"/>
                  </a:solidFill>
                </a:rPr>
                <a:t> Prj Mgr, MTY, MEX</a:t>
              </a:r>
            </a:p>
            <a:p>
              <a:r>
                <a:rPr lang="en-US" sz="2956" dirty="0">
                  <a:solidFill>
                    <a:schemeClr val="bg1"/>
                  </a:solidFill>
                </a:rPr>
                <a:t>	 PMP certified</a:t>
              </a:r>
            </a:p>
          </p:txBody>
        </p:sp>
        <p:sp>
          <p:nvSpPr>
            <p:cNvPr id="41" name="Oval 40">
              <a:extLst>
                <a:ext uri="{FF2B5EF4-FFF2-40B4-BE49-F238E27FC236}">
                  <a16:creationId xmlns:a16="http://schemas.microsoft.com/office/drawing/2014/main" id="{7FBF7A1E-A513-49B8-BC09-6F3574A1BB73}"/>
                </a:ext>
              </a:extLst>
            </p:cNvPr>
            <p:cNvSpPr/>
            <p:nvPr/>
          </p:nvSpPr>
          <p:spPr>
            <a:xfrm>
              <a:off x="3279911" y="1071231"/>
              <a:ext cx="715619" cy="705678"/>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237" dirty="0"/>
            </a:p>
          </p:txBody>
        </p:sp>
        <p:sp>
          <p:nvSpPr>
            <p:cNvPr id="43" name="TextBox 42">
              <a:extLst>
                <a:ext uri="{FF2B5EF4-FFF2-40B4-BE49-F238E27FC236}">
                  <a16:creationId xmlns:a16="http://schemas.microsoft.com/office/drawing/2014/main" id="{75AC6BE2-F152-40EA-ADE0-B37231116AC8}"/>
                </a:ext>
              </a:extLst>
            </p:cNvPr>
            <p:cNvSpPr txBox="1"/>
            <p:nvPr/>
          </p:nvSpPr>
          <p:spPr>
            <a:xfrm>
              <a:off x="3536364" y="2097338"/>
              <a:ext cx="2267559" cy="617732"/>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Karla Alonzo</a:t>
              </a:r>
            </a:p>
            <a:p>
              <a:r>
                <a:rPr lang="en-US" sz="3547" b="1" dirty="0">
                  <a:solidFill>
                    <a:schemeClr val="bg1"/>
                  </a:solidFill>
                </a:rPr>
                <a:t>	</a:t>
              </a:r>
              <a:r>
                <a:rPr lang="en-US" sz="2956" b="1" dirty="0">
                  <a:solidFill>
                    <a:schemeClr val="bg1"/>
                  </a:solidFill>
                </a:rPr>
                <a:t> Prj Mgr, El Paso, TX</a:t>
              </a:r>
              <a:endParaRPr lang="en-US" sz="3547" b="1" dirty="0">
                <a:solidFill>
                  <a:schemeClr val="bg1"/>
                </a:solidFill>
              </a:endParaRPr>
            </a:p>
            <a:p>
              <a:r>
                <a:rPr lang="en-US" sz="3547" dirty="0">
                  <a:solidFill>
                    <a:schemeClr val="bg1"/>
                  </a:solidFill>
                </a:rPr>
                <a:t>	</a:t>
              </a:r>
              <a:r>
                <a:rPr lang="en-US" sz="2956" dirty="0">
                  <a:solidFill>
                    <a:schemeClr val="bg1"/>
                  </a:solidFill>
                </a:rPr>
                <a:t>PMP - CoS, QVE, SBO K3</a:t>
              </a:r>
              <a:endParaRPr lang="en-US" sz="3547" dirty="0">
                <a:solidFill>
                  <a:schemeClr val="bg1"/>
                </a:solidFill>
              </a:endParaRPr>
            </a:p>
          </p:txBody>
        </p:sp>
        <p:sp>
          <p:nvSpPr>
            <p:cNvPr id="44" name="Oval 43">
              <a:extLst>
                <a:ext uri="{FF2B5EF4-FFF2-40B4-BE49-F238E27FC236}">
                  <a16:creationId xmlns:a16="http://schemas.microsoft.com/office/drawing/2014/main" id="{A2F99329-BDCB-4C48-8C84-D04EEE1D168A}"/>
                </a:ext>
              </a:extLst>
            </p:cNvPr>
            <p:cNvSpPr/>
            <p:nvPr/>
          </p:nvSpPr>
          <p:spPr>
            <a:xfrm>
              <a:off x="3277946" y="2083053"/>
              <a:ext cx="715619" cy="705678"/>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237" dirty="0"/>
            </a:p>
          </p:txBody>
        </p:sp>
        <p:cxnSp>
          <p:nvCxnSpPr>
            <p:cNvPr id="65" name="Straight Connector 64">
              <a:extLst>
                <a:ext uri="{FF2B5EF4-FFF2-40B4-BE49-F238E27FC236}">
                  <a16:creationId xmlns:a16="http://schemas.microsoft.com/office/drawing/2014/main" id="{52ED4FD1-4B1F-4237-A539-A4E253BAAA2C}"/>
                </a:ext>
              </a:extLst>
            </p:cNvPr>
            <p:cNvCxnSpPr>
              <a:cxnSpLocks/>
            </p:cNvCxnSpPr>
            <p:nvPr/>
          </p:nvCxnSpPr>
          <p:spPr>
            <a:xfrm>
              <a:off x="215930" y="924339"/>
              <a:ext cx="0" cy="2377357"/>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70" name="Straight Arrow Connector 69">
              <a:extLst>
                <a:ext uri="{FF2B5EF4-FFF2-40B4-BE49-F238E27FC236}">
                  <a16:creationId xmlns:a16="http://schemas.microsoft.com/office/drawing/2014/main" id="{1E6FF56E-D66D-4F80-94C8-388D24618C66}"/>
                </a:ext>
              </a:extLst>
            </p:cNvPr>
            <p:cNvCxnSpPr>
              <a:cxnSpLocks/>
            </p:cNvCxnSpPr>
            <p:nvPr/>
          </p:nvCxnSpPr>
          <p:spPr>
            <a:xfrm>
              <a:off x="208051" y="1388763"/>
              <a:ext cx="139575" cy="9537"/>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1" name="Straight Arrow Connector 70">
              <a:extLst>
                <a:ext uri="{FF2B5EF4-FFF2-40B4-BE49-F238E27FC236}">
                  <a16:creationId xmlns:a16="http://schemas.microsoft.com/office/drawing/2014/main" id="{39D79BAC-FCF9-44DA-824C-4CF71E0E3E71}"/>
                </a:ext>
              </a:extLst>
            </p:cNvPr>
            <p:cNvCxnSpPr>
              <a:cxnSpLocks/>
            </p:cNvCxnSpPr>
            <p:nvPr/>
          </p:nvCxnSpPr>
          <p:spPr>
            <a:xfrm flipV="1">
              <a:off x="215929" y="2438440"/>
              <a:ext cx="148172" cy="7488"/>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CB024F2F-F8B8-43E8-8F73-EEE523503043}"/>
                </a:ext>
              </a:extLst>
            </p:cNvPr>
            <p:cNvCxnSpPr>
              <a:cxnSpLocks/>
            </p:cNvCxnSpPr>
            <p:nvPr/>
          </p:nvCxnSpPr>
          <p:spPr>
            <a:xfrm>
              <a:off x="3088379" y="924339"/>
              <a:ext cx="0" cy="1511678"/>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80" name="Straight Arrow Connector 79">
              <a:extLst>
                <a:ext uri="{FF2B5EF4-FFF2-40B4-BE49-F238E27FC236}">
                  <a16:creationId xmlns:a16="http://schemas.microsoft.com/office/drawing/2014/main" id="{828FE017-2A44-4189-A8F1-A258C13CC0AF}"/>
                </a:ext>
              </a:extLst>
            </p:cNvPr>
            <p:cNvCxnSpPr/>
            <p:nvPr/>
          </p:nvCxnSpPr>
          <p:spPr>
            <a:xfrm>
              <a:off x="3091049" y="2436018"/>
              <a:ext cx="203462" cy="2548"/>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1" name="Straight Arrow Connector 80">
              <a:extLst>
                <a:ext uri="{FF2B5EF4-FFF2-40B4-BE49-F238E27FC236}">
                  <a16:creationId xmlns:a16="http://schemas.microsoft.com/office/drawing/2014/main" id="{60D07893-7582-48DC-B99B-F0A528B5F1CB}"/>
                </a:ext>
              </a:extLst>
            </p:cNvPr>
            <p:cNvCxnSpPr/>
            <p:nvPr/>
          </p:nvCxnSpPr>
          <p:spPr>
            <a:xfrm>
              <a:off x="3089004" y="1438626"/>
              <a:ext cx="203462" cy="2548"/>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4" name="Straight Connector 83">
              <a:extLst>
                <a:ext uri="{FF2B5EF4-FFF2-40B4-BE49-F238E27FC236}">
                  <a16:creationId xmlns:a16="http://schemas.microsoft.com/office/drawing/2014/main" id="{D99845B7-6D53-4E92-8386-0327FF403BF8}"/>
                </a:ext>
              </a:extLst>
            </p:cNvPr>
            <p:cNvCxnSpPr>
              <a:cxnSpLocks/>
            </p:cNvCxnSpPr>
            <p:nvPr/>
          </p:nvCxnSpPr>
          <p:spPr>
            <a:xfrm>
              <a:off x="3627780" y="924339"/>
              <a:ext cx="2392869" cy="0"/>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86" name="Straight Connector 85">
              <a:extLst>
                <a:ext uri="{FF2B5EF4-FFF2-40B4-BE49-F238E27FC236}">
                  <a16:creationId xmlns:a16="http://schemas.microsoft.com/office/drawing/2014/main" id="{43FAA9AF-451B-4FFF-B86E-965EC8548ECA}"/>
                </a:ext>
              </a:extLst>
            </p:cNvPr>
            <p:cNvCxnSpPr>
              <a:cxnSpLocks/>
            </p:cNvCxnSpPr>
            <p:nvPr/>
          </p:nvCxnSpPr>
          <p:spPr>
            <a:xfrm flipH="1">
              <a:off x="6020649" y="924339"/>
              <a:ext cx="5341" cy="1511679"/>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87" name="Straight Arrow Connector 86">
              <a:extLst>
                <a:ext uri="{FF2B5EF4-FFF2-40B4-BE49-F238E27FC236}">
                  <a16:creationId xmlns:a16="http://schemas.microsoft.com/office/drawing/2014/main" id="{8E0F842C-29F0-48FE-9763-CA1071751917}"/>
                </a:ext>
              </a:extLst>
            </p:cNvPr>
            <p:cNvCxnSpPr>
              <a:cxnSpLocks/>
            </p:cNvCxnSpPr>
            <p:nvPr/>
          </p:nvCxnSpPr>
          <p:spPr>
            <a:xfrm>
              <a:off x="6020649" y="1426744"/>
              <a:ext cx="224734"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1" name="Straight Arrow Connector 90">
              <a:extLst>
                <a:ext uri="{FF2B5EF4-FFF2-40B4-BE49-F238E27FC236}">
                  <a16:creationId xmlns:a16="http://schemas.microsoft.com/office/drawing/2014/main" id="{67B4D264-E9DD-4314-B370-E4B98D6E3640}"/>
                </a:ext>
              </a:extLst>
            </p:cNvPr>
            <p:cNvCxnSpPr>
              <a:cxnSpLocks/>
            </p:cNvCxnSpPr>
            <p:nvPr/>
          </p:nvCxnSpPr>
          <p:spPr>
            <a:xfrm>
              <a:off x="6036273" y="2439413"/>
              <a:ext cx="224734"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128" name="TextBox 127">
              <a:extLst>
                <a:ext uri="{FF2B5EF4-FFF2-40B4-BE49-F238E27FC236}">
                  <a16:creationId xmlns:a16="http://schemas.microsoft.com/office/drawing/2014/main" id="{0685251F-B074-4EE8-B164-951BC400E21C}"/>
                </a:ext>
              </a:extLst>
            </p:cNvPr>
            <p:cNvSpPr txBox="1"/>
            <p:nvPr/>
          </p:nvSpPr>
          <p:spPr>
            <a:xfrm>
              <a:off x="6509615" y="1085516"/>
              <a:ext cx="2281444" cy="586864"/>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Carlos Galvan</a:t>
              </a:r>
            </a:p>
            <a:p>
              <a:r>
                <a:rPr lang="en-US" sz="3547" dirty="0">
                  <a:solidFill>
                    <a:schemeClr val="bg1"/>
                  </a:solidFill>
                </a:rPr>
                <a:t>	</a:t>
              </a:r>
              <a:r>
                <a:rPr lang="en-US" sz="2956" b="1" dirty="0">
                  <a:solidFill>
                    <a:schemeClr val="bg1"/>
                  </a:solidFill>
                </a:rPr>
                <a:t> Prj Mgr, MTY, MEX </a:t>
              </a:r>
              <a:r>
                <a:rPr lang="en-US" sz="2956" dirty="0">
                  <a:solidFill>
                    <a:schemeClr val="bg1"/>
                  </a:solidFill>
                </a:rPr>
                <a:t>	</a:t>
              </a:r>
            </a:p>
            <a:p>
              <a:r>
                <a:rPr lang="en-US" sz="2956" dirty="0">
                  <a:solidFill>
                    <a:schemeClr val="bg1"/>
                  </a:solidFill>
                </a:rPr>
                <a:t>              CoS, QVE</a:t>
              </a:r>
            </a:p>
          </p:txBody>
        </p:sp>
        <p:sp>
          <p:nvSpPr>
            <p:cNvPr id="129" name="Oval 128">
              <a:extLst>
                <a:ext uri="{FF2B5EF4-FFF2-40B4-BE49-F238E27FC236}">
                  <a16:creationId xmlns:a16="http://schemas.microsoft.com/office/drawing/2014/main" id="{AEF83F7D-1764-4FE5-995B-D3863A76317E}"/>
                </a:ext>
              </a:extLst>
            </p:cNvPr>
            <p:cNvSpPr/>
            <p:nvPr/>
          </p:nvSpPr>
          <p:spPr>
            <a:xfrm>
              <a:off x="6251196" y="1071231"/>
              <a:ext cx="715619" cy="705678"/>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237" dirty="0"/>
            </a:p>
          </p:txBody>
        </p:sp>
        <p:sp>
          <p:nvSpPr>
            <p:cNvPr id="131" name="TextBox 130">
              <a:extLst>
                <a:ext uri="{FF2B5EF4-FFF2-40B4-BE49-F238E27FC236}">
                  <a16:creationId xmlns:a16="http://schemas.microsoft.com/office/drawing/2014/main" id="{5178BCFD-2EB9-4566-A255-F2B6710665FC}"/>
                </a:ext>
              </a:extLst>
            </p:cNvPr>
            <p:cNvSpPr txBox="1"/>
            <p:nvPr/>
          </p:nvSpPr>
          <p:spPr>
            <a:xfrm>
              <a:off x="6507649" y="2097338"/>
              <a:ext cx="2267559" cy="617732"/>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Mario Gutierrez</a:t>
              </a:r>
            </a:p>
            <a:p>
              <a:r>
                <a:rPr lang="en-US" sz="3547" b="1" dirty="0">
                  <a:solidFill>
                    <a:schemeClr val="bg1"/>
                  </a:solidFill>
                </a:rPr>
                <a:t>	</a:t>
              </a:r>
              <a:r>
                <a:rPr lang="en-US" sz="2956" b="1" dirty="0">
                  <a:solidFill>
                    <a:schemeClr val="bg1"/>
                  </a:solidFill>
                </a:rPr>
                <a:t> Prj Mgr, MTY, MEX </a:t>
              </a:r>
              <a:endParaRPr lang="en-US" sz="3547" b="1" dirty="0">
                <a:solidFill>
                  <a:schemeClr val="bg1"/>
                </a:solidFill>
              </a:endParaRPr>
            </a:p>
            <a:p>
              <a:r>
                <a:rPr lang="en-US" sz="3547" dirty="0">
                  <a:solidFill>
                    <a:schemeClr val="bg1"/>
                  </a:solidFill>
                </a:rPr>
                <a:t>	 CoS, QVE</a:t>
              </a:r>
            </a:p>
          </p:txBody>
        </p:sp>
        <p:sp>
          <p:nvSpPr>
            <p:cNvPr id="132" name="Oval 131">
              <a:extLst>
                <a:ext uri="{FF2B5EF4-FFF2-40B4-BE49-F238E27FC236}">
                  <a16:creationId xmlns:a16="http://schemas.microsoft.com/office/drawing/2014/main" id="{D1BA546D-1E15-4209-8F30-541F817ACAFE}"/>
                </a:ext>
              </a:extLst>
            </p:cNvPr>
            <p:cNvSpPr/>
            <p:nvPr/>
          </p:nvSpPr>
          <p:spPr>
            <a:xfrm>
              <a:off x="6249231" y="2083053"/>
              <a:ext cx="715619" cy="705678"/>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237" dirty="0"/>
            </a:p>
          </p:txBody>
        </p:sp>
        <p:sp>
          <p:nvSpPr>
            <p:cNvPr id="140" name="TextBox 139">
              <a:extLst>
                <a:ext uri="{FF2B5EF4-FFF2-40B4-BE49-F238E27FC236}">
                  <a16:creationId xmlns:a16="http://schemas.microsoft.com/office/drawing/2014/main" id="{862478C4-43B1-4C6F-993F-940F4B231A5C}"/>
                </a:ext>
              </a:extLst>
            </p:cNvPr>
            <p:cNvSpPr txBox="1"/>
            <p:nvPr/>
          </p:nvSpPr>
          <p:spPr>
            <a:xfrm>
              <a:off x="616958" y="1099801"/>
              <a:ext cx="2281444" cy="586864"/>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Fernando Rodriguez</a:t>
              </a:r>
            </a:p>
            <a:p>
              <a:r>
                <a:rPr lang="en-US" sz="3547" dirty="0">
                  <a:solidFill>
                    <a:schemeClr val="bg1"/>
                  </a:solidFill>
                </a:rPr>
                <a:t>	</a:t>
              </a:r>
              <a:r>
                <a:rPr lang="en-US" sz="2956" b="1" dirty="0">
                  <a:solidFill>
                    <a:schemeClr val="bg1"/>
                  </a:solidFill>
                </a:rPr>
                <a:t>Sr. Prj Mgr, TXA, MEX</a:t>
              </a:r>
            </a:p>
            <a:p>
              <a:r>
                <a:rPr lang="en-US" sz="2956" dirty="0">
                  <a:solidFill>
                    <a:schemeClr val="bg1"/>
                  </a:solidFill>
                </a:rPr>
                <a:t>	Reb, CoS, QVE</a:t>
              </a:r>
            </a:p>
          </p:txBody>
        </p:sp>
        <p:sp>
          <p:nvSpPr>
            <p:cNvPr id="141" name="Oval 140">
              <a:extLst>
                <a:ext uri="{FF2B5EF4-FFF2-40B4-BE49-F238E27FC236}">
                  <a16:creationId xmlns:a16="http://schemas.microsoft.com/office/drawing/2014/main" id="{222AC7A4-F627-4BF1-A80F-317CFDA6BEB1}"/>
                </a:ext>
              </a:extLst>
            </p:cNvPr>
            <p:cNvSpPr/>
            <p:nvPr/>
          </p:nvSpPr>
          <p:spPr>
            <a:xfrm>
              <a:off x="358539" y="1085516"/>
              <a:ext cx="715619" cy="705678"/>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237" dirty="0"/>
            </a:p>
          </p:txBody>
        </p:sp>
        <p:sp>
          <p:nvSpPr>
            <p:cNvPr id="143" name="TextBox 142">
              <a:extLst>
                <a:ext uri="{FF2B5EF4-FFF2-40B4-BE49-F238E27FC236}">
                  <a16:creationId xmlns:a16="http://schemas.microsoft.com/office/drawing/2014/main" id="{29A4CCF0-DD26-4F77-9E5C-546DE3FC06CB}"/>
                </a:ext>
              </a:extLst>
            </p:cNvPr>
            <p:cNvSpPr txBox="1"/>
            <p:nvPr/>
          </p:nvSpPr>
          <p:spPr>
            <a:xfrm>
              <a:off x="614992" y="2111623"/>
              <a:ext cx="2267559" cy="617732"/>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Paola Gomez</a:t>
              </a:r>
            </a:p>
            <a:p>
              <a:r>
                <a:rPr lang="en-US" sz="3547" b="1" dirty="0">
                  <a:solidFill>
                    <a:schemeClr val="bg1"/>
                  </a:solidFill>
                </a:rPr>
                <a:t>	</a:t>
              </a:r>
              <a:r>
                <a:rPr lang="en-US" sz="2956" b="1" dirty="0">
                  <a:solidFill>
                    <a:schemeClr val="bg1"/>
                  </a:solidFill>
                </a:rPr>
                <a:t> Prj Mgr, TXA, MEX</a:t>
              </a:r>
              <a:endParaRPr lang="en-US" sz="3547" b="1" dirty="0">
                <a:solidFill>
                  <a:schemeClr val="bg1"/>
                </a:solidFill>
              </a:endParaRPr>
            </a:p>
            <a:p>
              <a:r>
                <a:rPr lang="en-US" sz="3547" dirty="0">
                  <a:solidFill>
                    <a:schemeClr val="bg1"/>
                  </a:solidFill>
                </a:rPr>
                <a:t>	</a:t>
              </a:r>
              <a:r>
                <a:rPr lang="en-US" sz="2660" dirty="0">
                  <a:solidFill>
                    <a:schemeClr val="bg1"/>
                  </a:solidFill>
                </a:rPr>
                <a:t>QVE, Reb, Risk Mitigation, CoS</a:t>
              </a:r>
              <a:endParaRPr lang="en-US" sz="3547" dirty="0">
                <a:solidFill>
                  <a:schemeClr val="bg1"/>
                </a:solidFill>
              </a:endParaRPr>
            </a:p>
          </p:txBody>
        </p:sp>
        <p:sp>
          <p:nvSpPr>
            <p:cNvPr id="144" name="Oval 143">
              <a:extLst>
                <a:ext uri="{FF2B5EF4-FFF2-40B4-BE49-F238E27FC236}">
                  <a16:creationId xmlns:a16="http://schemas.microsoft.com/office/drawing/2014/main" id="{1C750C76-C437-414D-99FA-3CEFF95D3AC8}"/>
                </a:ext>
              </a:extLst>
            </p:cNvPr>
            <p:cNvSpPr/>
            <p:nvPr/>
          </p:nvSpPr>
          <p:spPr>
            <a:xfrm>
              <a:off x="356574" y="2097338"/>
              <a:ext cx="715619" cy="705678"/>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237" dirty="0"/>
            </a:p>
          </p:txBody>
        </p:sp>
        <p:cxnSp>
          <p:nvCxnSpPr>
            <p:cNvPr id="66" name="Straight Connector 65">
              <a:extLst>
                <a:ext uri="{FF2B5EF4-FFF2-40B4-BE49-F238E27FC236}">
                  <a16:creationId xmlns:a16="http://schemas.microsoft.com/office/drawing/2014/main" id="{E19A2CF5-D4F4-4D40-A16E-876CC2026455}"/>
                </a:ext>
              </a:extLst>
            </p:cNvPr>
            <p:cNvCxnSpPr>
              <a:cxnSpLocks/>
            </p:cNvCxnSpPr>
            <p:nvPr/>
          </p:nvCxnSpPr>
          <p:spPr>
            <a:xfrm flipH="1">
              <a:off x="6023548" y="924338"/>
              <a:ext cx="5341" cy="1511679"/>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grpSp>
      <p:pic>
        <p:nvPicPr>
          <p:cNvPr id="1026" name="Picture 2" descr="https://spiceportal.schneider-electric.com/image/user_male_portrait?img_id=1552731&amp;img_id_token=zVTbmB4x5%2B4fnNTz3XR3LWD5h2g%3D&amp;t=1527601868564">
            <a:extLst>
              <a:ext uri="{FF2B5EF4-FFF2-40B4-BE49-F238E27FC236}">
                <a16:creationId xmlns:a16="http://schemas.microsoft.com/office/drawing/2014/main" id="{12472C54-E304-46AB-B850-8E06EAFD9CE3}"/>
              </a:ext>
            </a:extLst>
          </p:cNvPr>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3647742" y="6147672"/>
            <a:ext cx="2117809" cy="2091608"/>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pic>
        <p:nvPicPr>
          <p:cNvPr id="1028" name="Picture 4" descr="https://spiceportal.schneider-electric.com/image/user_male_portrait?img_id=38669874&amp;img_id_token=TNgNqIMl3Y9jai0vkaLeSUmRrCY%3D&amp;t=1527601975880">
            <a:extLst>
              <a:ext uri="{FF2B5EF4-FFF2-40B4-BE49-F238E27FC236}">
                <a16:creationId xmlns:a16="http://schemas.microsoft.com/office/drawing/2014/main" id="{DB5410D7-C824-4177-A703-2F731F5064D8}"/>
              </a:ext>
            </a:extLst>
          </p:cNvPr>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3643798" y="9141481"/>
            <a:ext cx="2145441" cy="2117789"/>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pic>
        <p:nvPicPr>
          <p:cNvPr id="1030" name="Picture 6" descr="https://spiceportal.schneider-electric.com/image/user_male_portrait?img_id=18065812&amp;img_id_token=L1TzhRImyqZnN%2FedVb0OuWzIiCI%3D&amp;t=1527602063597">
            <a:extLst>
              <a:ext uri="{FF2B5EF4-FFF2-40B4-BE49-F238E27FC236}">
                <a16:creationId xmlns:a16="http://schemas.microsoft.com/office/drawing/2014/main" id="{F8CA3078-A93C-4173-BF43-92428E97EEB4}"/>
              </a:ext>
            </a:extLst>
          </p:cNvPr>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12342353" y="6110681"/>
            <a:ext cx="2127039" cy="2052926"/>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cxnSp>
        <p:nvCxnSpPr>
          <p:cNvPr id="42" name="Straight Arrow Connector 41">
            <a:extLst>
              <a:ext uri="{FF2B5EF4-FFF2-40B4-BE49-F238E27FC236}">
                <a16:creationId xmlns:a16="http://schemas.microsoft.com/office/drawing/2014/main" id="{FC12FEBA-EA3B-4B24-9284-4D06394609E7}"/>
              </a:ext>
            </a:extLst>
          </p:cNvPr>
          <p:cNvCxnSpPr>
            <a:cxnSpLocks/>
          </p:cNvCxnSpPr>
          <p:nvPr/>
        </p:nvCxnSpPr>
        <p:spPr>
          <a:xfrm flipV="1">
            <a:off x="3258506" y="12662744"/>
            <a:ext cx="448893" cy="27274"/>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45" name="TextBox 44">
            <a:extLst>
              <a:ext uri="{FF2B5EF4-FFF2-40B4-BE49-F238E27FC236}">
                <a16:creationId xmlns:a16="http://schemas.microsoft.com/office/drawing/2014/main" id="{2401DBA4-D249-4F70-9974-5E8F6CF151F5}"/>
              </a:ext>
            </a:extLst>
          </p:cNvPr>
          <p:cNvSpPr txBox="1"/>
          <p:nvPr/>
        </p:nvSpPr>
        <p:spPr>
          <a:xfrm>
            <a:off x="4437958" y="11748518"/>
            <a:ext cx="6742934" cy="1729833"/>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Manuel Iubeni Guerra</a:t>
            </a:r>
          </a:p>
          <a:p>
            <a:r>
              <a:rPr lang="en-US" sz="3547" dirty="0">
                <a:solidFill>
                  <a:schemeClr val="bg1"/>
                </a:solidFill>
              </a:rPr>
              <a:t>	</a:t>
            </a:r>
            <a:r>
              <a:rPr lang="en-US" sz="2956" b="1" dirty="0">
                <a:solidFill>
                  <a:schemeClr val="bg1"/>
                </a:solidFill>
              </a:rPr>
              <a:t>Prj Manager,  MTY MEX</a:t>
            </a:r>
          </a:p>
          <a:p>
            <a:r>
              <a:rPr lang="en-US" sz="2956" dirty="0">
                <a:solidFill>
                  <a:schemeClr val="bg1"/>
                </a:solidFill>
              </a:rPr>
              <a:t>	QVE, CoS, SBO K2</a:t>
            </a:r>
          </a:p>
        </p:txBody>
      </p:sp>
      <p:sp>
        <p:nvSpPr>
          <p:cNvPr id="47" name="Oval 46">
            <a:extLst>
              <a:ext uri="{FF2B5EF4-FFF2-40B4-BE49-F238E27FC236}">
                <a16:creationId xmlns:a16="http://schemas.microsoft.com/office/drawing/2014/main" id="{92C56148-BB70-4488-B6D7-483647CFB316}"/>
              </a:ext>
            </a:extLst>
          </p:cNvPr>
          <p:cNvSpPr/>
          <p:nvPr/>
        </p:nvSpPr>
        <p:spPr>
          <a:xfrm>
            <a:off x="3643319" y="11660813"/>
            <a:ext cx="2115052" cy="2085671"/>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237" dirty="0"/>
          </a:p>
        </p:txBody>
      </p:sp>
      <p:sp>
        <p:nvSpPr>
          <p:cNvPr id="14" name="Rectangle 13">
            <a:extLst>
              <a:ext uri="{FF2B5EF4-FFF2-40B4-BE49-F238E27FC236}">
                <a16:creationId xmlns:a16="http://schemas.microsoft.com/office/drawing/2014/main" id="{C646B221-8A84-4F52-9364-83A4693EEF13}"/>
              </a:ext>
            </a:extLst>
          </p:cNvPr>
          <p:cNvSpPr/>
          <p:nvPr/>
        </p:nvSpPr>
        <p:spPr>
          <a:xfrm>
            <a:off x="4737521" y="642943"/>
            <a:ext cx="22821618" cy="1546449"/>
          </a:xfrm>
          <a:prstGeom prst="rect">
            <a:avLst/>
          </a:prstGeom>
          <a:noFill/>
        </p:spPr>
        <p:txBody>
          <a:bodyPr wrap="square" lIns="270256" tIns="135128" rIns="270256" bIns="135128">
            <a:spAutoFit/>
            <a:scene3d>
              <a:camera prst="orthographicFront"/>
              <a:lightRig rig="threePt" dir="t"/>
            </a:scene3d>
            <a:sp3d extrusionH="57150">
              <a:bevelT w="82550" h="38100" prst="coolSlant"/>
            </a:sp3d>
          </a:bodyPr>
          <a:lstStyle/>
          <a:p>
            <a:pPr algn="ctr"/>
            <a:r>
              <a:rPr lang="es-419" sz="8276" b="1" spc="148" dirty="0">
                <a:ln w="0"/>
                <a:solidFill>
                  <a:schemeClr val="tx2">
                    <a:lumMod val="75000"/>
                  </a:schemeClr>
                </a:solidFill>
                <a:effectLst>
                  <a:innerShdw dist="50800" dir="5400000">
                    <a:schemeClr val="tx1">
                      <a:lumMod val="50000"/>
                      <a:lumOff val="50000"/>
                    </a:schemeClr>
                  </a:innerShdw>
                </a:effectLst>
                <a:latin typeface="Segoe UI" panose="020B0502040204020203" pitchFamily="34" charset="0"/>
                <a:cs typeface="Segoe UI" panose="020B0502040204020203" pitchFamily="34" charset="0"/>
              </a:rPr>
              <a:t>Strategic Projects &amp; Program Management</a:t>
            </a:r>
            <a:endParaRPr lang="en-US" sz="8276" b="1" spc="148" dirty="0">
              <a:ln w="0"/>
              <a:solidFill>
                <a:schemeClr val="tx2">
                  <a:lumMod val="75000"/>
                </a:schemeClr>
              </a:solidFill>
              <a:effectLst>
                <a:innerShdw dist="50800" dir="5400000">
                  <a:schemeClr val="tx1">
                    <a:lumMod val="50000"/>
                    <a:lumOff val="50000"/>
                  </a:schemeClr>
                </a:innerShdw>
              </a:effectLst>
            </a:endParaRPr>
          </a:p>
        </p:txBody>
      </p:sp>
      <p:pic>
        <p:nvPicPr>
          <p:cNvPr id="10" name="Picture 9">
            <a:extLst>
              <a:ext uri="{FF2B5EF4-FFF2-40B4-BE49-F238E27FC236}">
                <a16:creationId xmlns:a16="http://schemas.microsoft.com/office/drawing/2014/main" id="{055D32A5-2D74-4DD4-9858-EFC6C413FDF2}"/>
              </a:ext>
            </a:extLst>
          </p:cNvPr>
          <p:cNvPicPr>
            <a:picLocks noChangeAspect="1"/>
          </p:cNvPicPr>
          <p:nvPr/>
        </p:nvPicPr>
        <p:blipFill>
          <a:blip r:embed="rId6"/>
          <a:stretch>
            <a:fillRect/>
          </a:stretch>
        </p:blipFill>
        <p:spPr>
          <a:xfrm>
            <a:off x="12366563" y="3027031"/>
            <a:ext cx="2120812" cy="2204457"/>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pic>
        <p:nvPicPr>
          <p:cNvPr id="11" name="Picture 10">
            <a:extLst>
              <a:ext uri="{FF2B5EF4-FFF2-40B4-BE49-F238E27FC236}">
                <a16:creationId xmlns:a16="http://schemas.microsoft.com/office/drawing/2014/main" id="{5A1BB52B-A9FF-4343-86F2-FB26A48CAA66}"/>
              </a:ext>
            </a:extLst>
          </p:cNvPr>
          <p:cNvPicPr>
            <a:picLocks noChangeAspect="1"/>
          </p:cNvPicPr>
          <p:nvPr/>
        </p:nvPicPr>
        <p:blipFill>
          <a:blip r:embed="rId7"/>
          <a:stretch>
            <a:fillRect/>
          </a:stretch>
        </p:blipFill>
        <p:spPr>
          <a:xfrm>
            <a:off x="3633863" y="11653547"/>
            <a:ext cx="2124507" cy="2072941"/>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pic>
        <p:nvPicPr>
          <p:cNvPr id="12" name="Picture 11">
            <a:extLst>
              <a:ext uri="{FF2B5EF4-FFF2-40B4-BE49-F238E27FC236}">
                <a16:creationId xmlns:a16="http://schemas.microsoft.com/office/drawing/2014/main" id="{2391748F-2DB1-431A-9897-9E6C00D181FB}"/>
              </a:ext>
            </a:extLst>
          </p:cNvPr>
          <p:cNvPicPr>
            <a:picLocks noChangeAspect="1"/>
          </p:cNvPicPr>
          <p:nvPr/>
        </p:nvPicPr>
        <p:blipFill rotWithShape="1">
          <a:blip r:embed="rId8"/>
          <a:srcRect l="3615" r="1"/>
          <a:stretch/>
        </p:blipFill>
        <p:spPr>
          <a:xfrm>
            <a:off x="12346788" y="9020038"/>
            <a:ext cx="2045812" cy="2200077"/>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pic>
        <p:nvPicPr>
          <p:cNvPr id="15" name="Picture 14">
            <a:extLst>
              <a:ext uri="{FF2B5EF4-FFF2-40B4-BE49-F238E27FC236}">
                <a16:creationId xmlns:a16="http://schemas.microsoft.com/office/drawing/2014/main" id="{4004D123-B4C9-493E-A228-1E83CF467E95}"/>
              </a:ext>
            </a:extLst>
          </p:cNvPr>
          <p:cNvPicPr>
            <a:picLocks noChangeAspect="1"/>
          </p:cNvPicPr>
          <p:nvPr/>
        </p:nvPicPr>
        <p:blipFill>
          <a:blip r:embed="rId9"/>
          <a:stretch>
            <a:fillRect/>
          </a:stretch>
        </p:blipFill>
        <p:spPr>
          <a:xfrm>
            <a:off x="21072093" y="6115523"/>
            <a:ext cx="2191509" cy="2127988"/>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pic>
        <p:nvPicPr>
          <p:cNvPr id="16" name="Picture 15">
            <a:extLst>
              <a:ext uri="{FF2B5EF4-FFF2-40B4-BE49-F238E27FC236}">
                <a16:creationId xmlns:a16="http://schemas.microsoft.com/office/drawing/2014/main" id="{5507A916-DE1C-4B0F-BC69-EA59A1E2180C}"/>
              </a:ext>
            </a:extLst>
          </p:cNvPr>
          <p:cNvPicPr>
            <a:picLocks noChangeAspect="1"/>
          </p:cNvPicPr>
          <p:nvPr/>
        </p:nvPicPr>
        <p:blipFill>
          <a:blip r:embed="rId10"/>
          <a:stretch>
            <a:fillRect/>
          </a:stretch>
        </p:blipFill>
        <p:spPr>
          <a:xfrm>
            <a:off x="21098832" y="9127969"/>
            <a:ext cx="2106484" cy="2050041"/>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16934929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r>
              <a:rPr lang="en-US" dirty="0"/>
              <a:t>Page </a:t>
            </a:r>
            <a:fld id="{5A9C12DC-491F-9444-86A2-13AC5C62A2FC}" type="slidenum">
              <a:rPr lang="en-US" smtClean="0"/>
              <a:pPr/>
              <a:t>5</a:t>
            </a:fld>
            <a:endParaRPr lang="en-US" dirty="0"/>
          </a:p>
        </p:txBody>
      </p:sp>
      <p:sp>
        <p:nvSpPr>
          <p:cNvPr id="4" name="Footer Placeholder 3"/>
          <p:cNvSpPr>
            <a:spLocks noGrp="1"/>
          </p:cNvSpPr>
          <p:nvPr>
            <p:ph type="ftr" sz="quarter" idx="3"/>
          </p:nvPr>
        </p:nvSpPr>
        <p:spPr/>
        <p:txBody>
          <a:bodyPr/>
          <a:lstStyle/>
          <a:p>
            <a:r>
              <a:rPr lang="en-US" dirty="0"/>
              <a:t>Confidential Property of Schneider Electric |</a:t>
            </a:r>
          </a:p>
        </p:txBody>
      </p:sp>
      <p:grpSp>
        <p:nvGrpSpPr>
          <p:cNvPr id="5" name="Group 4">
            <a:extLst>
              <a:ext uri="{FF2B5EF4-FFF2-40B4-BE49-F238E27FC236}">
                <a16:creationId xmlns:a16="http://schemas.microsoft.com/office/drawing/2014/main" id="{9A4FFBD3-19AC-4980-9B15-441756713323}"/>
              </a:ext>
            </a:extLst>
          </p:cNvPr>
          <p:cNvGrpSpPr/>
          <p:nvPr/>
        </p:nvGrpSpPr>
        <p:grpSpPr>
          <a:xfrm>
            <a:off x="3058617" y="1398308"/>
            <a:ext cx="26323135" cy="9768526"/>
            <a:chOff x="208051" y="56203"/>
            <a:chExt cx="8906324" cy="3305140"/>
          </a:xfrm>
        </p:grpSpPr>
        <p:sp>
          <p:nvSpPr>
            <p:cNvPr id="2" name="TextBox 1">
              <a:extLst>
                <a:ext uri="{FF2B5EF4-FFF2-40B4-BE49-F238E27FC236}">
                  <a16:creationId xmlns:a16="http://schemas.microsoft.com/office/drawing/2014/main" id="{2823A24A-7448-4DBD-8983-EA71ED990F1C}"/>
                </a:ext>
              </a:extLst>
            </p:cNvPr>
            <p:cNvSpPr txBox="1"/>
            <p:nvPr/>
          </p:nvSpPr>
          <p:spPr>
            <a:xfrm>
              <a:off x="3550259" y="70488"/>
              <a:ext cx="2324897" cy="616067"/>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Manuel Solis</a:t>
              </a:r>
            </a:p>
            <a:p>
              <a:r>
                <a:rPr lang="en-US" sz="3547" b="1" dirty="0">
                  <a:solidFill>
                    <a:schemeClr val="bg1"/>
                  </a:solidFill>
                </a:rPr>
                <a:t>	</a:t>
              </a:r>
              <a:r>
                <a:rPr lang="en-US" sz="2956" b="1" dirty="0">
                  <a:solidFill>
                    <a:schemeClr val="bg1"/>
                  </a:solidFill>
                </a:rPr>
                <a:t>PIIT CoS Engr Mgr, </a:t>
              </a:r>
              <a:r>
                <a:rPr lang="en-US" sz="2364" b="1" dirty="0">
                  <a:solidFill>
                    <a:schemeClr val="bg1"/>
                  </a:solidFill>
                </a:rPr>
                <a:t>MTY, MEX</a:t>
              </a:r>
              <a:endParaRPr lang="en-US" sz="2956" b="1" dirty="0">
                <a:solidFill>
                  <a:schemeClr val="bg1"/>
                </a:solidFill>
              </a:endParaRPr>
            </a:p>
            <a:p>
              <a:r>
                <a:rPr lang="en-US" sz="3547" dirty="0">
                  <a:solidFill>
                    <a:schemeClr val="bg1"/>
                  </a:solidFill>
                </a:rPr>
                <a:t>	Prj Mgr, CoS &amp; SBO</a:t>
              </a:r>
              <a:endParaRPr lang="en-US" sz="2956" dirty="0">
                <a:solidFill>
                  <a:schemeClr val="bg1"/>
                </a:solidFill>
              </a:endParaRPr>
            </a:p>
          </p:txBody>
        </p:sp>
        <p:sp>
          <p:nvSpPr>
            <p:cNvPr id="8" name="Oval 7">
              <a:extLst>
                <a:ext uri="{FF2B5EF4-FFF2-40B4-BE49-F238E27FC236}">
                  <a16:creationId xmlns:a16="http://schemas.microsoft.com/office/drawing/2014/main" id="{0D52B3F0-90AB-44BE-BA01-D7961050BCD0}"/>
                </a:ext>
              </a:extLst>
            </p:cNvPr>
            <p:cNvSpPr/>
            <p:nvPr/>
          </p:nvSpPr>
          <p:spPr>
            <a:xfrm>
              <a:off x="3291841" y="56203"/>
              <a:ext cx="715619" cy="705678"/>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237" dirty="0"/>
            </a:p>
          </p:txBody>
        </p:sp>
        <p:cxnSp>
          <p:nvCxnSpPr>
            <p:cNvPr id="17" name="Straight Arrow Connector 16">
              <a:extLst>
                <a:ext uri="{FF2B5EF4-FFF2-40B4-BE49-F238E27FC236}">
                  <a16:creationId xmlns:a16="http://schemas.microsoft.com/office/drawing/2014/main" id="{7BED4402-EE25-42BE-A5BB-D5A187BA66CB}"/>
                </a:ext>
              </a:extLst>
            </p:cNvPr>
            <p:cNvCxnSpPr>
              <a:cxnSpLocks/>
            </p:cNvCxnSpPr>
            <p:nvPr/>
          </p:nvCxnSpPr>
          <p:spPr>
            <a:xfrm flipV="1">
              <a:off x="3627780" y="788194"/>
              <a:ext cx="0" cy="136145"/>
            </a:xfrm>
            <a:prstGeom prst="straightConnector1">
              <a:avLst/>
            </a:prstGeom>
            <a:ln w="1905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C53F6F9D-B907-4919-9F45-3973909C1E17}"/>
                </a:ext>
              </a:extLst>
            </p:cNvPr>
            <p:cNvCxnSpPr>
              <a:cxnSpLocks/>
            </p:cNvCxnSpPr>
            <p:nvPr/>
          </p:nvCxnSpPr>
          <p:spPr>
            <a:xfrm>
              <a:off x="210590" y="924339"/>
              <a:ext cx="3427130" cy="0"/>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sp>
          <p:nvSpPr>
            <p:cNvPr id="40" name="TextBox 39">
              <a:extLst>
                <a:ext uri="{FF2B5EF4-FFF2-40B4-BE49-F238E27FC236}">
                  <a16:creationId xmlns:a16="http://schemas.microsoft.com/office/drawing/2014/main" id="{72A4A986-CBB9-415F-A0BF-22BABC148FC7}"/>
                </a:ext>
              </a:extLst>
            </p:cNvPr>
            <p:cNvSpPr txBox="1"/>
            <p:nvPr/>
          </p:nvSpPr>
          <p:spPr>
            <a:xfrm>
              <a:off x="3538329" y="1085516"/>
              <a:ext cx="2422500" cy="585282"/>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Edgar Arredondo</a:t>
              </a:r>
            </a:p>
            <a:p>
              <a:r>
                <a:rPr lang="en-US" sz="3547" dirty="0">
                  <a:solidFill>
                    <a:schemeClr val="bg1"/>
                  </a:solidFill>
                </a:rPr>
                <a:t>	</a:t>
              </a:r>
              <a:r>
                <a:rPr lang="en-US" sz="2956" b="1" dirty="0">
                  <a:solidFill>
                    <a:schemeClr val="bg1"/>
                  </a:solidFill>
                </a:rPr>
                <a:t>Prod Design Eng. </a:t>
              </a:r>
              <a:r>
                <a:rPr lang="en-US" sz="2069" b="1" dirty="0">
                  <a:solidFill>
                    <a:schemeClr val="bg1"/>
                  </a:solidFill>
                </a:rPr>
                <a:t>PIIT MTY, MEX</a:t>
              </a:r>
              <a:endParaRPr lang="en-US" sz="2956" b="1" dirty="0">
                <a:solidFill>
                  <a:schemeClr val="bg1"/>
                </a:solidFill>
              </a:endParaRPr>
            </a:p>
            <a:p>
              <a:r>
                <a:rPr lang="en-US" sz="2956" dirty="0">
                  <a:solidFill>
                    <a:schemeClr val="bg1"/>
                  </a:solidFill>
                </a:rPr>
                <a:t>	CoS &amp; Core Team Member</a:t>
              </a:r>
            </a:p>
          </p:txBody>
        </p:sp>
        <p:sp>
          <p:nvSpPr>
            <p:cNvPr id="41" name="Oval 40">
              <a:extLst>
                <a:ext uri="{FF2B5EF4-FFF2-40B4-BE49-F238E27FC236}">
                  <a16:creationId xmlns:a16="http://schemas.microsoft.com/office/drawing/2014/main" id="{7FBF7A1E-A513-49B8-BC09-6F3574A1BB73}"/>
                </a:ext>
              </a:extLst>
            </p:cNvPr>
            <p:cNvSpPr/>
            <p:nvPr/>
          </p:nvSpPr>
          <p:spPr>
            <a:xfrm>
              <a:off x="3279911" y="1071231"/>
              <a:ext cx="715619" cy="705678"/>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237" dirty="0"/>
            </a:p>
          </p:txBody>
        </p:sp>
        <p:sp>
          <p:nvSpPr>
            <p:cNvPr id="43" name="TextBox 42">
              <a:extLst>
                <a:ext uri="{FF2B5EF4-FFF2-40B4-BE49-F238E27FC236}">
                  <a16:creationId xmlns:a16="http://schemas.microsoft.com/office/drawing/2014/main" id="{75AC6BE2-F152-40EA-ADE0-B37231116AC8}"/>
                </a:ext>
              </a:extLst>
            </p:cNvPr>
            <p:cNvSpPr txBox="1"/>
            <p:nvPr/>
          </p:nvSpPr>
          <p:spPr>
            <a:xfrm>
              <a:off x="3533694" y="1860799"/>
              <a:ext cx="2428560" cy="616067"/>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Manuel Peinado</a:t>
              </a:r>
            </a:p>
            <a:p>
              <a:r>
                <a:rPr lang="en-US" sz="3547" b="1" dirty="0">
                  <a:solidFill>
                    <a:schemeClr val="bg1"/>
                  </a:solidFill>
                </a:rPr>
                <a:t>	</a:t>
              </a:r>
              <a:r>
                <a:rPr lang="en-US" sz="2956" b="1" dirty="0">
                  <a:solidFill>
                    <a:schemeClr val="bg1"/>
                  </a:solidFill>
                </a:rPr>
                <a:t> Elec-Mech Sr Eng.</a:t>
              </a:r>
              <a:r>
                <a:rPr lang="en-US" sz="2069" b="1" dirty="0">
                  <a:solidFill>
                    <a:schemeClr val="bg1"/>
                  </a:solidFill>
                </a:rPr>
                <a:t>PIIT MTY, MEX </a:t>
              </a:r>
              <a:r>
                <a:rPr lang="en-US" sz="3547" dirty="0">
                  <a:solidFill>
                    <a:schemeClr val="bg1"/>
                  </a:solidFill>
                </a:rPr>
                <a:t>	</a:t>
              </a:r>
              <a:r>
                <a:rPr lang="en-US" sz="2956" dirty="0">
                  <a:solidFill>
                    <a:schemeClr val="bg1"/>
                  </a:solidFill>
                </a:rPr>
                <a:t>CoS &amp; SBO K5/K6</a:t>
              </a:r>
              <a:endParaRPr lang="en-US" sz="3547" dirty="0">
                <a:solidFill>
                  <a:schemeClr val="bg1"/>
                </a:solidFill>
              </a:endParaRPr>
            </a:p>
          </p:txBody>
        </p:sp>
        <p:sp>
          <p:nvSpPr>
            <p:cNvPr id="44" name="Oval 43">
              <a:extLst>
                <a:ext uri="{FF2B5EF4-FFF2-40B4-BE49-F238E27FC236}">
                  <a16:creationId xmlns:a16="http://schemas.microsoft.com/office/drawing/2014/main" id="{A2F99329-BDCB-4C48-8C84-D04EEE1D168A}"/>
                </a:ext>
              </a:extLst>
            </p:cNvPr>
            <p:cNvSpPr/>
            <p:nvPr/>
          </p:nvSpPr>
          <p:spPr>
            <a:xfrm>
              <a:off x="3275276" y="1846514"/>
              <a:ext cx="715619" cy="705678"/>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237" dirty="0"/>
            </a:p>
          </p:txBody>
        </p:sp>
        <p:sp>
          <p:nvSpPr>
            <p:cNvPr id="46" name="TextBox 45">
              <a:extLst>
                <a:ext uri="{FF2B5EF4-FFF2-40B4-BE49-F238E27FC236}">
                  <a16:creationId xmlns:a16="http://schemas.microsoft.com/office/drawing/2014/main" id="{E2C756AD-7100-45F7-B86F-36E280E61FAC}"/>
                </a:ext>
              </a:extLst>
            </p:cNvPr>
            <p:cNvSpPr txBox="1"/>
            <p:nvPr/>
          </p:nvSpPr>
          <p:spPr>
            <a:xfrm>
              <a:off x="3533695" y="2655665"/>
              <a:ext cx="2427134" cy="585282"/>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Catalina Gonzalez</a:t>
              </a:r>
            </a:p>
            <a:p>
              <a:r>
                <a:rPr lang="en-US" sz="3547" dirty="0">
                  <a:solidFill>
                    <a:schemeClr val="bg1"/>
                  </a:solidFill>
                </a:rPr>
                <a:t>	</a:t>
              </a:r>
              <a:r>
                <a:rPr lang="en-US" sz="2956" b="1" dirty="0">
                  <a:solidFill>
                    <a:schemeClr val="bg1"/>
                  </a:solidFill>
                </a:rPr>
                <a:t> Electronic Hardware Design</a:t>
              </a:r>
            </a:p>
            <a:p>
              <a:r>
                <a:rPr lang="en-US" sz="2956" b="1" dirty="0">
                  <a:solidFill>
                    <a:schemeClr val="bg1"/>
                  </a:solidFill>
                </a:rPr>
                <a:t>              Eng. </a:t>
              </a:r>
              <a:r>
                <a:rPr lang="en-US" sz="2069" b="1" dirty="0">
                  <a:solidFill>
                    <a:schemeClr val="bg1"/>
                  </a:solidFill>
                </a:rPr>
                <a:t>PIIT,MTY, MEX </a:t>
              </a:r>
              <a:r>
                <a:rPr lang="en-US" sz="2956" dirty="0">
                  <a:solidFill>
                    <a:schemeClr val="bg1"/>
                  </a:solidFill>
                </a:rPr>
                <a:t>CoS</a:t>
              </a:r>
            </a:p>
          </p:txBody>
        </p:sp>
        <p:sp>
          <p:nvSpPr>
            <p:cNvPr id="47" name="Oval 46">
              <a:extLst>
                <a:ext uri="{FF2B5EF4-FFF2-40B4-BE49-F238E27FC236}">
                  <a16:creationId xmlns:a16="http://schemas.microsoft.com/office/drawing/2014/main" id="{10372DF9-954B-455C-9FD9-D149F75D4B5D}"/>
                </a:ext>
              </a:extLst>
            </p:cNvPr>
            <p:cNvSpPr/>
            <p:nvPr/>
          </p:nvSpPr>
          <p:spPr>
            <a:xfrm>
              <a:off x="3275276" y="2641380"/>
              <a:ext cx="715619" cy="705678"/>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237" dirty="0"/>
            </a:p>
          </p:txBody>
        </p:sp>
        <p:cxnSp>
          <p:nvCxnSpPr>
            <p:cNvPr id="65" name="Straight Connector 64">
              <a:extLst>
                <a:ext uri="{FF2B5EF4-FFF2-40B4-BE49-F238E27FC236}">
                  <a16:creationId xmlns:a16="http://schemas.microsoft.com/office/drawing/2014/main" id="{52ED4FD1-4B1F-4237-A539-A4E253BAAA2C}"/>
                </a:ext>
              </a:extLst>
            </p:cNvPr>
            <p:cNvCxnSpPr>
              <a:cxnSpLocks/>
            </p:cNvCxnSpPr>
            <p:nvPr/>
          </p:nvCxnSpPr>
          <p:spPr>
            <a:xfrm flipH="1">
              <a:off x="213259" y="924339"/>
              <a:ext cx="2672" cy="2084165"/>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70" name="Straight Arrow Connector 69">
              <a:extLst>
                <a:ext uri="{FF2B5EF4-FFF2-40B4-BE49-F238E27FC236}">
                  <a16:creationId xmlns:a16="http://schemas.microsoft.com/office/drawing/2014/main" id="{1E6FF56E-D66D-4F80-94C8-388D24618C66}"/>
                </a:ext>
              </a:extLst>
            </p:cNvPr>
            <p:cNvCxnSpPr>
              <a:cxnSpLocks/>
            </p:cNvCxnSpPr>
            <p:nvPr/>
          </p:nvCxnSpPr>
          <p:spPr>
            <a:xfrm>
              <a:off x="208051" y="1388763"/>
              <a:ext cx="139575" cy="9537"/>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1" name="Straight Arrow Connector 70">
              <a:extLst>
                <a:ext uri="{FF2B5EF4-FFF2-40B4-BE49-F238E27FC236}">
                  <a16:creationId xmlns:a16="http://schemas.microsoft.com/office/drawing/2014/main" id="{39D79BAC-FCF9-44DA-824C-4CF71E0E3E71}"/>
                </a:ext>
              </a:extLst>
            </p:cNvPr>
            <p:cNvCxnSpPr>
              <a:cxnSpLocks/>
            </p:cNvCxnSpPr>
            <p:nvPr/>
          </p:nvCxnSpPr>
          <p:spPr>
            <a:xfrm flipV="1">
              <a:off x="213259" y="2201901"/>
              <a:ext cx="148172" cy="7488"/>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2" name="Straight Arrow Connector 71">
              <a:extLst>
                <a:ext uri="{FF2B5EF4-FFF2-40B4-BE49-F238E27FC236}">
                  <a16:creationId xmlns:a16="http://schemas.microsoft.com/office/drawing/2014/main" id="{5D674A58-5EA7-40B1-BE10-DEFDE6B09A2A}"/>
                </a:ext>
              </a:extLst>
            </p:cNvPr>
            <p:cNvCxnSpPr>
              <a:cxnSpLocks/>
            </p:cNvCxnSpPr>
            <p:nvPr/>
          </p:nvCxnSpPr>
          <p:spPr>
            <a:xfrm>
              <a:off x="213259" y="3008504"/>
              <a:ext cx="145280"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CB024F2F-F8B8-43E8-8F73-EEE523503043}"/>
                </a:ext>
              </a:extLst>
            </p:cNvPr>
            <p:cNvCxnSpPr>
              <a:cxnSpLocks/>
            </p:cNvCxnSpPr>
            <p:nvPr/>
          </p:nvCxnSpPr>
          <p:spPr>
            <a:xfrm>
              <a:off x="3088379" y="924339"/>
              <a:ext cx="0" cy="2075165"/>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80" name="Straight Arrow Connector 79">
              <a:extLst>
                <a:ext uri="{FF2B5EF4-FFF2-40B4-BE49-F238E27FC236}">
                  <a16:creationId xmlns:a16="http://schemas.microsoft.com/office/drawing/2014/main" id="{828FE017-2A44-4189-A8F1-A258C13CC0AF}"/>
                </a:ext>
              </a:extLst>
            </p:cNvPr>
            <p:cNvCxnSpPr>
              <a:cxnSpLocks/>
            </p:cNvCxnSpPr>
            <p:nvPr/>
          </p:nvCxnSpPr>
          <p:spPr>
            <a:xfrm>
              <a:off x="3088379" y="2199479"/>
              <a:ext cx="203462" cy="2548"/>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1" name="Straight Arrow Connector 80">
              <a:extLst>
                <a:ext uri="{FF2B5EF4-FFF2-40B4-BE49-F238E27FC236}">
                  <a16:creationId xmlns:a16="http://schemas.microsoft.com/office/drawing/2014/main" id="{60D07893-7582-48DC-B99B-F0A528B5F1CB}"/>
                </a:ext>
              </a:extLst>
            </p:cNvPr>
            <p:cNvCxnSpPr/>
            <p:nvPr/>
          </p:nvCxnSpPr>
          <p:spPr>
            <a:xfrm>
              <a:off x="3089004" y="1438626"/>
              <a:ext cx="203462" cy="2548"/>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2" name="Straight Arrow Connector 81">
              <a:extLst>
                <a:ext uri="{FF2B5EF4-FFF2-40B4-BE49-F238E27FC236}">
                  <a16:creationId xmlns:a16="http://schemas.microsoft.com/office/drawing/2014/main" id="{A07B43BD-95FD-495D-9B57-4E1AEF4AAA95}"/>
                </a:ext>
              </a:extLst>
            </p:cNvPr>
            <p:cNvCxnSpPr>
              <a:cxnSpLocks/>
            </p:cNvCxnSpPr>
            <p:nvPr/>
          </p:nvCxnSpPr>
          <p:spPr>
            <a:xfrm>
              <a:off x="3088379" y="2999504"/>
              <a:ext cx="178343"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4" name="Straight Connector 83">
              <a:extLst>
                <a:ext uri="{FF2B5EF4-FFF2-40B4-BE49-F238E27FC236}">
                  <a16:creationId xmlns:a16="http://schemas.microsoft.com/office/drawing/2014/main" id="{D99845B7-6D53-4E92-8386-0327FF403BF8}"/>
                </a:ext>
              </a:extLst>
            </p:cNvPr>
            <p:cNvCxnSpPr>
              <a:cxnSpLocks/>
            </p:cNvCxnSpPr>
            <p:nvPr/>
          </p:nvCxnSpPr>
          <p:spPr>
            <a:xfrm>
              <a:off x="3627780" y="924339"/>
              <a:ext cx="2468257" cy="0"/>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86" name="Straight Connector 85">
              <a:extLst>
                <a:ext uri="{FF2B5EF4-FFF2-40B4-BE49-F238E27FC236}">
                  <a16:creationId xmlns:a16="http://schemas.microsoft.com/office/drawing/2014/main" id="{43FAA9AF-451B-4FFF-B86E-965EC8548ECA}"/>
                </a:ext>
              </a:extLst>
            </p:cNvPr>
            <p:cNvCxnSpPr>
              <a:cxnSpLocks/>
            </p:cNvCxnSpPr>
            <p:nvPr/>
          </p:nvCxnSpPr>
          <p:spPr>
            <a:xfrm flipH="1">
              <a:off x="6101377" y="924339"/>
              <a:ext cx="1" cy="2066043"/>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87" name="Straight Arrow Connector 86">
              <a:extLst>
                <a:ext uri="{FF2B5EF4-FFF2-40B4-BE49-F238E27FC236}">
                  <a16:creationId xmlns:a16="http://schemas.microsoft.com/office/drawing/2014/main" id="{8E0F842C-29F0-48FE-9763-CA1071751917}"/>
                </a:ext>
              </a:extLst>
            </p:cNvPr>
            <p:cNvCxnSpPr>
              <a:cxnSpLocks/>
            </p:cNvCxnSpPr>
            <p:nvPr/>
          </p:nvCxnSpPr>
          <p:spPr>
            <a:xfrm>
              <a:off x="6096037" y="1426744"/>
              <a:ext cx="224734"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1" name="Straight Arrow Connector 90">
              <a:extLst>
                <a:ext uri="{FF2B5EF4-FFF2-40B4-BE49-F238E27FC236}">
                  <a16:creationId xmlns:a16="http://schemas.microsoft.com/office/drawing/2014/main" id="{67B4D264-E9DD-4314-B370-E4B98D6E3640}"/>
                </a:ext>
              </a:extLst>
            </p:cNvPr>
            <p:cNvCxnSpPr>
              <a:cxnSpLocks/>
            </p:cNvCxnSpPr>
            <p:nvPr/>
          </p:nvCxnSpPr>
          <p:spPr>
            <a:xfrm>
              <a:off x="6108991" y="2202874"/>
              <a:ext cx="224734"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2" name="Straight Arrow Connector 91">
              <a:extLst>
                <a:ext uri="{FF2B5EF4-FFF2-40B4-BE49-F238E27FC236}">
                  <a16:creationId xmlns:a16="http://schemas.microsoft.com/office/drawing/2014/main" id="{9F67BF53-5088-4917-A8A1-BC119C809FD1}"/>
                </a:ext>
              </a:extLst>
            </p:cNvPr>
            <p:cNvCxnSpPr>
              <a:cxnSpLocks/>
            </p:cNvCxnSpPr>
            <p:nvPr/>
          </p:nvCxnSpPr>
          <p:spPr>
            <a:xfrm>
              <a:off x="6108991" y="2990382"/>
              <a:ext cx="224734"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128" name="TextBox 127">
              <a:extLst>
                <a:ext uri="{FF2B5EF4-FFF2-40B4-BE49-F238E27FC236}">
                  <a16:creationId xmlns:a16="http://schemas.microsoft.com/office/drawing/2014/main" id="{0685251F-B074-4EE8-B164-951BC400E21C}"/>
                </a:ext>
              </a:extLst>
            </p:cNvPr>
            <p:cNvSpPr txBox="1"/>
            <p:nvPr/>
          </p:nvSpPr>
          <p:spPr>
            <a:xfrm>
              <a:off x="6583823" y="1071231"/>
              <a:ext cx="2530551" cy="585282"/>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Marco Rodriguez</a:t>
              </a:r>
            </a:p>
            <a:p>
              <a:r>
                <a:rPr lang="en-US" sz="3547" dirty="0">
                  <a:solidFill>
                    <a:schemeClr val="bg1"/>
                  </a:solidFill>
                </a:rPr>
                <a:t>	</a:t>
              </a:r>
              <a:r>
                <a:rPr lang="en-US" sz="2956" b="1" dirty="0">
                  <a:solidFill>
                    <a:schemeClr val="bg1"/>
                  </a:solidFill>
                </a:rPr>
                <a:t> Elec-Mech Engr, </a:t>
              </a:r>
              <a:r>
                <a:rPr lang="en-US" sz="2069" b="1" dirty="0">
                  <a:solidFill>
                    <a:schemeClr val="bg1"/>
                  </a:solidFill>
                </a:rPr>
                <a:t>PIIT MTY, MEX</a:t>
              </a:r>
              <a:endParaRPr lang="en-US" sz="2956" dirty="0">
                <a:solidFill>
                  <a:schemeClr val="bg1"/>
                </a:solidFill>
              </a:endParaRPr>
            </a:p>
            <a:p>
              <a:r>
                <a:rPr lang="en-US" sz="2956" dirty="0">
                  <a:solidFill>
                    <a:schemeClr val="bg1"/>
                  </a:solidFill>
                </a:rPr>
                <a:t>              CoS &amp; SBO</a:t>
              </a:r>
            </a:p>
          </p:txBody>
        </p:sp>
        <p:sp>
          <p:nvSpPr>
            <p:cNvPr id="129" name="Oval 128">
              <a:extLst>
                <a:ext uri="{FF2B5EF4-FFF2-40B4-BE49-F238E27FC236}">
                  <a16:creationId xmlns:a16="http://schemas.microsoft.com/office/drawing/2014/main" id="{AEF83F7D-1764-4FE5-995B-D3863A76317E}"/>
                </a:ext>
              </a:extLst>
            </p:cNvPr>
            <p:cNvSpPr/>
            <p:nvPr/>
          </p:nvSpPr>
          <p:spPr>
            <a:xfrm>
              <a:off x="6325406" y="1056946"/>
              <a:ext cx="715619" cy="705678"/>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237" dirty="0"/>
            </a:p>
          </p:txBody>
        </p:sp>
        <p:sp>
          <p:nvSpPr>
            <p:cNvPr id="131" name="TextBox 130">
              <a:extLst>
                <a:ext uri="{FF2B5EF4-FFF2-40B4-BE49-F238E27FC236}">
                  <a16:creationId xmlns:a16="http://schemas.microsoft.com/office/drawing/2014/main" id="{5178BCFD-2EB9-4566-A255-F2B6710665FC}"/>
                </a:ext>
              </a:extLst>
            </p:cNvPr>
            <p:cNvSpPr txBox="1"/>
            <p:nvPr/>
          </p:nvSpPr>
          <p:spPr>
            <a:xfrm>
              <a:off x="6579188" y="1846514"/>
              <a:ext cx="2535187" cy="616067"/>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Gina Hernandez</a:t>
              </a:r>
            </a:p>
            <a:p>
              <a:r>
                <a:rPr lang="en-US" sz="3547" b="1" dirty="0">
                  <a:solidFill>
                    <a:schemeClr val="bg1"/>
                  </a:solidFill>
                </a:rPr>
                <a:t>	</a:t>
              </a:r>
              <a:r>
                <a:rPr lang="en-US" sz="2956" b="1" dirty="0">
                  <a:solidFill>
                    <a:schemeClr val="bg1"/>
                  </a:solidFill>
                </a:rPr>
                <a:t>Sr. Electronics Design Engr.</a:t>
              </a:r>
              <a:endParaRPr lang="en-US" sz="3251" b="1" dirty="0">
                <a:solidFill>
                  <a:schemeClr val="bg1"/>
                </a:solidFill>
              </a:endParaRPr>
            </a:p>
            <a:p>
              <a:r>
                <a:rPr lang="en-US" sz="3547" dirty="0">
                  <a:solidFill>
                    <a:schemeClr val="bg1"/>
                  </a:solidFill>
                </a:rPr>
                <a:t>	</a:t>
              </a:r>
              <a:r>
                <a:rPr lang="en-US" sz="2069" b="1" dirty="0">
                  <a:solidFill>
                    <a:schemeClr val="bg1"/>
                  </a:solidFill>
                </a:rPr>
                <a:t>PIIT MTY, MEX, </a:t>
              </a:r>
              <a:r>
                <a:rPr lang="en-US" sz="2956" dirty="0">
                  <a:solidFill>
                    <a:schemeClr val="bg1"/>
                  </a:solidFill>
                </a:rPr>
                <a:t>CoS &amp; QVE</a:t>
              </a:r>
              <a:endParaRPr lang="en-US" sz="3547" dirty="0">
                <a:solidFill>
                  <a:schemeClr val="bg1"/>
                </a:solidFill>
              </a:endParaRPr>
            </a:p>
          </p:txBody>
        </p:sp>
        <p:sp>
          <p:nvSpPr>
            <p:cNvPr id="132" name="Oval 131">
              <a:extLst>
                <a:ext uri="{FF2B5EF4-FFF2-40B4-BE49-F238E27FC236}">
                  <a16:creationId xmlns:a16="http://schemas.microsoft.com/office/drawing/2014/main" id="{D1BA546D-1E15-4209-8F30-541F817ACAFE}"/>
                </a:ext>
              </a:extLst>
            </p:cNvPr>
            <p:cNvSpPr/>
            <p:nvPr/>
          </p:nvSpPr>
          <p:spPr>
            <a:xfrm>
              <a:off x="6320771" y="1832229"/>
              <a:ext cx="715619" cy="705678"/>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237" dirty="0"/>
            </a:p>
          </p:txBody>
        </p:sp>
        <p:sp>
          <p:nvSpPr>
            <p:cNvPr id="134" name="TextBox 133">
              <a:extLst>
                <a:ext uri="{FF2B5EF4-FFF2-40B4-BE49-F238E27FC236}">
                  <a16:creationId xmlns:a16="http://schemas.microsoft.com/office/drawing/2014/main" id="{4D1D73E0-A3F4-4A7A-854E-7B89C58BBBE8}"/>
                </a:ext>
              </a:extLst>
            </p:cNvPr>
            <p:cNvSpPr txBox="1"/>
            <p:nvPr/>
          </p:nvSpPr>
          <p:spPr>
            <a:xfrm>
              <a:off x="6579189" y="2641380"/>
              <a:ext cx="2535186" cy="585282"/>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Barbara Martinez</a:t>
              </a:r>
            </a:p>
            <a:p>
              <a:r>
                <a:rPr lang="en-US" sz="3547" dirty="0">
                  <a:solidFill>
                    <a:schemeClr val="bg1"/>
                  </a:solidFill>
                </a:rPr>
                <a:t>	</a:t>
              </a:r>
              <a:r>
                <a:rPr lang="en-US" sz="2956" b="1" dirty="0">
                  <a:solidFill>
                    <a:schemeClr val="bg1"/>
                  </a:solidFill>
                </a:rPr>
                <a:t>Elec-Mech Engr, </a:t>
              </a:r>
              <a:r>
                <a:rPr lang="en-US" sz="2069" b="1" dirty="0">
                  <a:solidFill>
                    <a:schemeClr val="bg1"/>
                  </a:solidFill>
                </a:rPr>
                <a:t>PIIT MTY, MEX </a:t>
              </a:r>
              <a:endParaRPr lang="en-US" sz="2956" dirty="0">
                <a:solidFill>
                  <a:schemeClr val="bg1"/>
                </a:solidFill>
              </a:endParaRPr>
            </a:p>
            <a:p>
              <a:r>
                <a:rPr lang="en-US" sz="2956" dirty="0">
                  <a:solidFill>
                    <a:schemeClr val="bg1"/>
                  </a:solidFill>
                </a:rPr>
                <a:t>             CoS &amp; SBO</a:t>
              </a:r>
            </a:p>
          </p:txBody>
        </p:sp>
        <p:sp>
          <p:nvSpPr>
            <p:cNvPr id="135" name="Oval 134">
              <a:extLst>
                <a:ext uri="{FF2B5EF4-FFF2-40B4-BE49-F238E27FC236}">
                  <a16:creationId xmlns:a16="http://schemas.microsoft.com/office/drawing/2014/main" id="{D81E178F-75D7-456F-B353-A2866ADFF894}"/>
                </a:ext>
              </a:extLst>
            </p:cNvPr>
            <p:cNvSpPr/>
            <p:nvPr/>
          </p:nvSpPr>
          <p:spPr>
            <a:xfrm>
              <a:off x="6320771" y="2627095"/>
              <a:ext cx="715619" cy="705678"/>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237" dirty="0"/>
            </a:p>
          </p:txBody>
        </p:sp>
        <p:sp>
          <p:nvSpPr>
            <p:cNvPr id="140" name="TextBox 139">
              <a:extLst>
                <a:ext uri="{FF2B5EF4-FFF2-40B4-BE49-F238E27FC236}">
                  <a16:creationId xmlns:a16="http://schemas.microsoft.com/office/drawing/2014/main" id="{862478C4-43B1-4C6F-993F-940F4B231A5C}"/>
                </a:ext>
              </a:extLst>
            </p:cNvPr>
            <p:cNvSpPr txBox="1"/>
            <p:nvPr/>
          </p:nvSpPr>
          <p:spPr>
            <a:xfrm>
              <a:off x="616957" y="1099801"/>
              <a:ext cx="2398595" cy="585282"/>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Elena Manriquez</a:t>
              </a:r>
            </a:p>
            <a:p>
              <a:r>
                <a:rPr lang="en-US" sz="3547" dirty="0">
                  <a:solidFill>
                    <a:schemeClr val="bg1"/>
                  </a:solidFill>
                </a:rPr>
                <a:t>	</a:t>
              </a:r>
              <a:r>
                <a:rPr lang="en-US" sz="2956" b="1" dirty="0">
                  <a:solidFill>
                    <a:schemeClr val="bg1"/>
                  </a:solidFill>
                </a:rPr>
                <a:t>Elec-Mech Eng. </a:t>
              </a:r>
              <a:r>
                <a:rPr lang="en-US" sz="2069" b="1" dirty="0">
                  <a:solidFill>
                    <a:schemeClr val="bg1"/>
                  </a:solidFill>
                </a:rPr>
                <a:t>PIIT MTY, MEX</a:t>
              </a:r>
              <a:endParaRPr lang="en-US" sz="2956" b="1" dirty="0">
                <a:solidFill>
                  <a:schemeClr val="bg1"/>
                </a:solidFill>
              </a:endParaRPr>
            </a:p>
            <a:p>
              <a:r>
                <a:rPr lang="en-US" sz="2956" dirty="0">
                  <a:solidFill>
                    <a:schemeClr val="bg1"/>
                  </a:solidFill>
                </a:rPr>
                <a:t>	QVE &amp; Reverse Engineering</a:t>
              </a:r>
            </a:p>
          </p:txBody>
        </p:sp>
        <p:sp>
          <p:nvSpPr>
            <p:cNvPr id="141" name="Oval 140">
              <a:extLst>
                <a:ext uri="{FF2B5EF4-FFF2-40B4-BE49-F238E27FC236}">
                  <a16:creationId xmlns:a16="http://schemas.microsoft.com/office/drawing/2014/main" id="{222AC7A4-F627-4BF1-A80F-317CFDA6BEB1}"/>
                </a:ext>
              </a:extLst>
            </p:cNvPr>
            <p:cNvSpPr/>
            <p:nvPr/>
          </p:nvSpPr>
          <p:spPr>
            <a:xfrm>
              <a:off x="358539" y="1085516"/>
              <a:ext cx="715619" cy="705678"/>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237" dirty="0"/>
            </a:p>
          </p:txBody>
        </p:sp>
        <p:sp>
          <p:nvSpPr>
            <p:cNvPr id="143" name="TextBox 142">
              <a:extLst>
                <a:ext uri="{FF2B5EF4-FFF2-40B4-BE49-F238E27FC236}">
                  <a16:creationId xmlns:a16="http://schemas.microsoft.com/office/drawing/2014/main" id="{29A4CCF0-DD26-4F77-9E5C-546DE3FC06CB}"/>
                </a:ext>
              </a:extLst>
            </p:cNvPr>
            <p:cNvSpPr txBox="1"/>
            <p:nvPr/>
          </p:nvSpPr>
          <p:spPr>
            <a:xfrm>
              <a:off x="612322" y="1875084"/>
              <a:ext cx="2403230" cy="616067"/>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Abraham de Leon</a:t>
              </a:r>
            </a:p>
            <a:p>
              <a:r>
                <a:rPr lang="en-US" sz="3547" b="1" dirty="0">
                  <a:solidFill>
                    <a:schemeClr val="bg1"/>
                  </a:solidFill>
                </a:rPr>
                <a:t>	</a:t>
              </a:r>
              <a:r>
                <a:rPr lang="en-US" sz="2956" b="1" dirty="0">
                  <a:solidFill>
                    <a:schemeClr val="bg1"/>
                  </a:solidFill>
                </a:rPr>
                <a:t>Mechanical Eng. </a:t>
              </a:r>
              <a:r>
                <a:rPr lang="en-US" sz="2069" b="1" dirty="0">
                  <a:solidFill>
                    <a:schemeClr val="bg1"/>
                  </a:solidFill>
                </a:rPr>
                <a:t>PIIT MTY,MEX</a:t>
              </a:r>
              <a:endParaRPr lang="en-US" sz="3547" b="1" dirty="0">
                <a:solidFill>
                  <a:schemeClr val="bg1"/>
                </a:solidFill>
              </a:endParaRPr>
            </a:p>
            <a:p>
              <a:r>
                <a:rPr lang="en-US" sz="3547" dirty="0">
                  <a:solidFill>
                    <a:schemeClr val="bg1"/>
                  </a:solidFill>
                </a:rPr>
                <a:t>          </a:t>
              </a:r>
              <a:r>
                <a:rPr lang="en-US" sz="2660" dirty="0">
                  <a:solidFill>
                    <a:schemeClr val="bg1"/>
                  </a:solidFill>
                </a:rPr>
                <a:t>CoS-Lessons Learned, SBO K1/K2</a:t>
              </a:r>
              <a:endParaRPr lang="en-US" sz="2364" dirty="0">
                <a:solidFill>
                  <a:schemeClr val="bg1"/>
                </a:solidFill>
              </a:endParaRPr>
            </a:p>
          </p:txBody>
        </p:sp>
        <p:sp>
          <p:nvSpPr>
            <p:cNvPr id="144" name="Oval 143">
              <a:extLst>
                <a:ext uri="{FF2B5EF4-FFF2-40B4-BE49-F238E27FC236}">
                  <a16:creationId xmlns:a16="http://schemas.microsoft.com/office/drawing/2014/main" id="{1C750C76-C437-414D-99FA-3CEFF95D3AC8}"/>
                </a:ext>
              </a:extLst>
            </p:cNvPr>
            <p:cNvSpPr/>
            <p:nvPr/>
          </p:nvSpPr>
          <p:spPr>
            <a:xfrm>
              <a:off x="353904" y="1860799"/>
              <a:ext cx="715619" cy="705678"/>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237" dirty="0"/>
            </a:p>
          </p:txBody>
        </p:sp>
        <p:sp>
          <p:nvSpPr>
            <p:cNvPr id="146" name="TextBox 145">
              <a:extLst>
                <a:ext uri="{FF2B5EF4-FFF2-40B4-BE49-F238E27FC236}">
                  <a16:creationId xmlns:a16="http://schemas.microsoft.com/office/drawing/2014/main" id="{BCA9E1DD-4ECF-428B-B606-8F4D687A7FFB}"/>
                </a:ext>
              </a:extLst>
            </p:cNvPr>
            <p:cNvSpPr txBox="1"/>
            <p:nvPr/>
          </p:nvSpPr>
          <p:spPr>
            <a:xfrm>
              <a:off x="612322" y="2669950"/>
              <a:ext cx="2403230" cy="616067"/>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Alejandra Garza</a:t>
              </a:r>
            </a:p>
            <a:p>
              <a:r>
                <a:rPr lang="en-US" sz="3547" dirty="0">
                  <a:solidFill>
                    <a:schemeClr val="bg1"/>
                  </a:solidFill>
                </a:rPr>
                <a:t>	</a:t>
              </a:r>
              <a:r>
                <a:rPr lang="en-US" sz="2956" b="1" dirty="0">
                  <a:solidFill>
                    <a:schemeClr val="bg1"/>
                  </a:solidFill>
                </a:rPr>
                <a:t> Elec-Mech Eng. </a:t>
              </a:r>
              <a:r>
                <a:rPr lang="en-US" sz="2069" b="1" dirty="0">
                  <a:solidFill>
                    <a:schemeClr val="bg1"/>
                  </a:solidFill>
                </a:rPr>
                <a:t>PIIT MTY, MEX</a:t>
              </a:r>
              <a:endParaRPr lang="en-US" sz="3547" b="1" dirty="0">
                <a:solidFill>
                  <a:schemeClr val="bg1"/>
                </a:solidFill>
              </a:endParaRPr>
            </a:p>
            <a:p>
              <a:r>
                <a:rPr lang="en-US" sz="3547" dirty="0">
                  <a:solidFill>
                    <a:schemeClr val="bg1"/>
                  </a:solidFill>
                </a:rPr>
                <a:t>	</a:t>
              </a:r>
              <a:r>
                <a:rPr lang="en-US" sz="2956" dirty="0">
                  <a:solidFill>
                    <a:schemeClr val="bg1"/>
                  </a:solidFill>
                </a:rPr>
                <a:t>CoS &amp; SBO P1</a:t>
              </a:r>
              <a:endParaRPr lang="en-US" sz="3547" dirty="0">
                <a:solidFill>
                  <a:schemeClr val="bg1"/>
                </a:solidFill>
              </a:endParaRPr>
            </a:p>
          </p:txBody>
        </p:sp>
        <p:sp>
          <p:nvSpPr>
            <p:cNvPr id="147" name="Oval 146">
              <a:extLst>
                <a:ext uri="{FF2B5EF4-FFF2-40B4-BE49-F238E27FC236}">
                  <a16:creationId xmlns:a16="http://schemas.microsoft.com/office/drawing/2014/main" id="{0D86263F-F7A0-4C92-8A00-CA3CD397B7B5}"/>
                </a:ext>
              </a:extLst>
            </p:cNvPr>
            <p:cNvSpPr/>
            <p:nvPr/>
          </p:nvSpPr>
          <p:spPr>
            <a:xfrm>
              <a:off x="353904" y="2655665"/>
              <a:ext cx="715619" cy="705678"/>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237" dirty="0"/>
            </a:p>
          </p:txBody>
        </p:sp>
      </p:grpSp>
      <p:sp>
        <p:nvSpPr>
          <p:cNvPr id="6" name="TextBox 5">
            <a:extLst>
              <a:ext uri="{FF2B5EF4-FFF2-40B4-BE49-F238E27FC236}">
                <a16:creationId xmlns:a16="http://schemas.microsoft.com/office/drawing/2014/main" id="{7AC60D77-5609-4A86-8F49-483E69D0BAF3}"/>
              </a:ext>
            </a:extLst>
          </p:cNvPr>
          <p:cNvSpPr txBox="1"/>
          <p:nvPr/>
        </p:nvSpPr>
        <p:spPr>
          <a:xfrm>
            <a:off x="11280142" y="109750"/>
            <a:ext cx="9515600" cy="1288558"/>
          </a:xfrm>
          <a:prstGeom prst="rect">
            <a:avLst/>
          </a:prstGeom>
          <a:noFill/>
        </p:spPr>
        <p:txBody>
          <a:bodyPr wrap="square" lIns="270256" tIns="135128" rIns="270256" bIns="135128">
            <a:spAutoFit/>
            <a:scene3d>
              <a:camera prst="orthographicFront"/>
              <a:lightRig rig="threePt" dir="t"/>
            </a:scene3d>
            <a:sp3d extrusionH="57150">
              <a:bevelT w="82550" h="38100" prst="coolSlant"/>
            </a:sp3d>
          </a:bodyPr>
          <a:lstStyle>
            <a:defPPr>
              <a:defRPr lang="en-US"/>
            </a:defPPr>
            <a:lvl1pPr algn="ctr">
              <a:defRPr sz="2800" b="1" cap="none" spc="50">
                <a:ln w="0"/>
                <a:solidFill>
                  <a:schemeClr val="tx2">
                    <a:lumMod val="75000"/>
                  </a:schemeClr>
                </a:solidFill>
                <a:effectLst>
                  <a:innerShdw dist="50800" dir="5400000">
                    <a:schemeClr val="tx1">
                      <a:lumMod val="50000"/>
                      <a:lumOff val="50000"/>
                    </a:schemeClr>
                  </a:innerShdw>
                </a:effectLst>
                <a:latin typeface="Segoe UI" panose="020B0502040204020203" pitchFamily="34" charset="0"/>
                <a:cs typeface="Segoe UI" panose="020B0502040204020203" pitchFamily="34" charset="0"/>
              </a:defRPr>
            </a:lvl1pPr>
          </a:lstStyle>
          <a:p>
            <a:r>
              <a:rPr lang="es-419" sz="6600" dirty="0"/>
              <a:t>Project Engineers</a:t>
            </a:r>
            <a:endParaRPr lang="en-US" sz="6600" dirty="0"/>
          </a:p>
        </p:txBody>
      </p:sp>
      <p:pic>
        <p:nvPicPr>
          <p:cNvPr id="1036" name="Picture 12" descr="https://spiceportal.schneider-electric.com/image/user_male_portrait?img_id=21091224&amp;img_id_token=9VrBL1dcQ7HrLQQuo%2B%2B45X2CHes%3D&amp;t=1527605746334">
            <a:extLst>
              <a:ext uri="{FF2B5EF4-FFF2-40B4-BE49-F238E27FC236}">
                <a16:creationId xmlns:a16="http://schemas.microsoft.com/office/drawing/2014/main" id="{3B7AD351-E1A2-4DFE-AE08-0D301F385CEC}"/>
              </a:ext>
            </a:extLst>
          </p:cNvPr>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2154521" y="6720420"/>
            <a:ext cx="2115052" cy="2054924"/>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042" name="Picture 18" descr="https://spiceportal.schneider-electric.com/image/user_male_portrait?img_id=25729509&amp;img_id_token=onfNhex86%2BtsgtgEAZPvnubEy4g%3D&amp;t=1527606355783">
            <a:extLst>
              <a:ext uri="{FF2B5EF4-FFF2-40B4-BE49-F238E27FC236}">
                <a16:creationId xmlns:a16="http://schemas.microsoft.com/office/drawing/2014/main" id="{5DD3E3E5-DFE4-4016-95A4-9A2E8246BA26}"/>
              </a:ext>
            </a:extLst>
          </p:cNvPr>
          <p:cNvPicPr>
            <a:picLocks noChangeAspect="1" noChangeArrowheads="1"/>
          </p:cNvPicPr>
          <p:nvPr/>
        </p:nvPicPr>
        <p:blipFill rotWithShape="1">
          <a:blip r:embed="rId4" cstate="email">
            <a:extLst>
              <a:ext uri="{28A0092B-C50C-407E-A947-70E740481C1C}">
                <a14:useLocalDpi xmlns:a14="http://schemas.microsoft.com/office/drawing/2010/main" val="0"/>
              </a:ext>
            </a:extLst>
          </a:blip>
          <a:srcRect l="31924" t="24901" r="23576" b="27902"/>
          <a:stretch/>
        </p:blipFill>
        <p:spPr bwMode="auto">
          <a:xfrm>
            <a:off x="21100151" y="6659113"/>
            <a:ext cx="2164947" cy="2074011"/>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33B7A4E5-33B0-4E0B-87CE-32A32F10969E}"/>
              </a:ext>
            </a:extLst>
          </p:cNvPr>
          <p:cNvPicPr>
            <a:picLocks noChangeAspect="1"/>
          </p:cNvPicPr>
          <p:nvPr/>
        </p:nvPicPr>
        <p:blipFill>
          <a:blip r:embed="rId5"/>
          <a:stretch>
            <a:fillRect/>
          </a:stretch>
        </p:blipFill>
        <p:spPr>
          <a:xfrm>
            <a:off x="12174776" y="1421288"/>
            <a:ext cx="2170714" cy="2160074"/>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pic>
        <p:nvPicPr>
          <p:cNvPr id="9" name="Picture 8">
            <a:extLst>
              <a:ext uri="{FF2B5EF4-FFF2-40B4-BE49-F238E27FC236}">
                <a16:creationId xmlns:a16="http://schemas.microsoft.com/office/drawing/2014/main" id="{6AEF1FFF-23F2-4372-A3E3-F798B9235B17}"/>
              </a:ext>
            </a:extLst>
          </p:cNvPr>
          <p:cNvPicPr>
            <a:picLocks noChangeAspect="1"/>
          </p:cNvPicPr>
          <p:nvPr/>
        </p:nvPicPr>
        <p:blipFill>
          <a:blip r:embed="rId6"/>
          <a:stretch>
            <a:fillRect/>
          </a:stretch>
        </p:blipFill>
        <p:spPr>
          <a:xfrm>
            <a:off x="3468449" y="4418023"/>
            <a:ext cx="2151662" cy="2098663"/>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pic>
        <p:nvPicPr>
          <p:cNvPr id="10" name="Picture 9">
            <a:extLst>
              <a:ext uri="{FF2B5EF4-FFF2-40B4-BE49-F238E27FC236}">
                <a16:creationId xmlns:a16="http://schemas.microsoft.com/office/drawing/2014/main" id="{1C045873-2EA1-45FE-8CCD-194541C6456B}"/>
              </a:ext>
            </a:extLst>
          </p:cNvPr>
          <p:cNvPicPr>
            <a:picLocks noChangeAspect="1"/>
          </p:cNvPicPr>
          <p:nvPr/>
        </p:nvPicPr>
        <p:blipFill>
          <a:blip r:embed="rId7"/>
          <a:stretch>
            <a:fillRect/>
          </a:stretch>
        </p:blipFill>
        <p:spPr>
          <a:xfrm>
            <a:off x="3514099" y="9081233"/>
            <a:ext cx="2075376" cy="2085600"/>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pic>
        <p:nvPicPr>
          <p:cNvPr id="11" name="Picture 10">
            <a:extLst>
              <a:ext uri="{FF2B5EF4-FFF2-40B4-BE49-F238E27FC236}">
                <a16:creationId xmlns:a16="http://schemas.microsoft.com/office/drawing/2014/main" id="{FA7868BD-5ABC-4258-8B5D-C26701C3E12E}"/>
              </a:ext>
            </a:extLst>
          </p:cNvPr>
          <p:cNvPicPr>
            <a:picLocks noChangeAspect="1"/>
          </p:cNvPicPr>
          <p:nvPr/>
        </p:nvPicPr>
        <p:blipFill>
          <a:blip r:embed="rId8"/>
          <a:stretch>
            <a:fillRect/>
          </a:stretch>
        </p:blipFill>
        <p:spPr>
          <a:xfrm>
            <a:off x="12157231" y="4398280"/>
            <a:ext cx="2099630" cy="2120215"/>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pic>
        <p:nvPicPr>
          <p:cNvPr id="12" name="Picture 11">
            <a:extLst>
              <a:ext uri="{FF2B5EF4-FFF2-40B4-BE49-F238E27FC236}">
                <a16:creationId xmlns:a16="http://schemas.microsoft.com/office/drawing/2014/main" id="{1F32FFD3-B7CD-4C44-86F4-D386F4A5F241}"/>
              </a:ext>
            </a:extLst>
          </p:cNvPr>
          <p:cNvPicPr>
            <a:picLocks noChangeAspect="1"/>
          </p:cNvPicPr>
          <p:nvPr/>
        </p:nvPicPr>
        <p:blipFill>
          <a:blip r:embed="rId9"/>
          <a:stretch>
            <a:fillRect/>
          </a:stretch>
        </p:blipFill>
        <p:spPr>
          <a:xfrm>
            <a:off x="12120111" y="9072186"/>
            <a:ext cx="2094647" cy="2094647"/>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pic>
        <p:nvPicPr>
          <p:cNvPr id="13" name="Picture 12">
            <a:extLst>
              <a:ext uri="{FF2B5EF4-FFF2-40B4-BE49-F238E27FC236}">
                <a16:creationId xmlns:a16="http://schemas.microsoft.com/office/drawing/2014/main" id="{7C7C2044-EA74-4A46-A8C7-C12408BEE1EA}"/>
              </a:ext>
            </a:extLst>
          </p:cNvPr>
          <p:cNvPicPr>
            <a:picLocks noChangeAspect="1"/>
          </p:cNvPicPr>
          <p:nvPr/>
        </p:nvPicPr>
        <p:blipFill>
          <a:blip r:embed="rId10"/>
          <a:stretch>
            <a:fillRect/>
          </a:stretch>
        </p:blipFill>
        <p:spPr>
          <a:xfrm>
            <a:off x="21140673" y="4356060"/>
            <a:ext cx="2124424" cy="2054554"/>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pic>
        <p:nvPicPr>
          <p:cNvPr id="14" name="Picture 13">
            <a:extLst>
              <a:ext uri="{FF2B5EF4-FFF2-40B4-BE49-F238E27FC236}">
                <a16:creationId xmlns:a16="http://schemas.microsoft.com/office/drawing/2014/main" id="{10CF6747-A5C5-42F9-95A9-FD5A22CF8697}"/>
              </a:ext>
            </a:extLst>
          </p:cNvPr>
          <p:cNvPicPr>
            <a:picLocks noChangeAspect="1"/>
          </p:cNvPicPr>
          <p:nvPr/>
        </p:nvPicPr>
        <p:blipFill>
          <a:blip r:embed="rId11"/>
          <a:stretch>
            <a:fillRect/>
          </a:stretch>
        </p:blipFill>
        <p:spPr>
          <a:xfrm>
            <a:off x="21100151" y="8947468"/>
            <a:ext cx="2151245" cy="2172650"/>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pic>
        <p:nvPicPr>
          <p:cNvPr id="21" name="Picture 20">
            <a:extLst>
              <a:ext uri="{FF2B5EF4-FFF2-40B4-BE49-F238E27FC236}">
                <a16:creationId xmlns:a16="http://schemas.microsoft.com/office/drawing/2014/main" id="{E2EE37E1-8F05-4B76-AEC5-B99E298DCC73}"/>
              </a:ext>
            </a:extLst>
          </p:cNvPr>
          <p:cNvPicPr>
            <a:picLocks noChangeAspect="1"/>
          </p:cNvPicPr>
          <p:nvPr/>
        </p:nvPicPr>
        <p:blipFill>
          <a:blip r:embed="rId12" cstate="email">
            <a:extLst>
              <a:ext uri="{28A0092B-C50C-407E-A947-70E740481C1C}">
                <a14:useLocalDpi xmlns:a14="http://schemas.microsoft.com/office/drawing/2010/main" val="0"/>
              </a:ext>
            </a:extLst>
          </a:blip>
          <a:stretch>
            <a:fillRect/>
          </a:stretch>
        </p:blipFill>
        <p:spPr>
          <a:xfrm>
            <a:off x="3465795" y="6729342"/>
            <a:ext cx="2138194" cy="2138194"/>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36728853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r>
              <a:rPr lang="en-US" dirty="0"/>
              <a:t>Page </a:t>
            </a:r>
            <a:fld id="{5A9C12DC-491F-9444-86A2-13AC5C62A2FC}" type="slidenum">
              <a:rPr lang="en-US" smtClean="0"/>
              <a:pPr/>
              <a:t>6</a:t>
            </a:fld>
            <a:endParaRPr lang="en-US" dirty="0"/>
          </a:p>
        </p:txBody>
      </p:sp>
      <p:sp>
        <p:nvSpPr>
          <p:cNvPr id="4" name="Footer Placeholder 3"/>
          <p:cNvSpPr>
            <a:spLocks noGrp="1"/>
          </p:cNvSpPr>
          <p:nvPr>
            <p:ph type="ftr" sz="quarter" idx="3"/>
          </p:nvPr>
        </p:nvSpPr>
        <p:spPr/>
        <p:txBody>
          <a:bodyPr/>
          <a:lstStyle/>
          <a:p>
            <a:r>
              <a:rPr lang="en-US" dirty="0"/>
              <a:t>Confidential Property of Schneider Electric |</a:t>
            </a:r>
          </a:p>
        </p:txBody>
      </p:sp>
      <p:sp>
        <p:nvSpPr>
          <p:cNvPr id="9" name="Text Placeholder 8">
            <a:extLst>
              <a:ext uri="{FF2B5EF4-FFF2-40B4-BE49-F238E27FC236}">
                <a16:creationId xmlns:a16="http://schemas.microsoft.com/office/drawing/2014/main" id="{B9EA5A82-A3A8-4426-B002-CAB4741A14A4}"/>
              </a:ext>
            </a:extLst>
          </p:cNvPr>
          <p:cNvSpPr>
            <a:spLocks noGrp="1"/>
          </p:cNvSpPr>
          <p:nvPr>
            <p:ph type="body" sz="quarter" idx="32"/>
          </p:nvPr>
        </p:nvSpPr>
        <p:spPr>
          <a:xfrm>
            <a:off x="10612976" y="627639"/>
            <a:ext cx="10168595" cy="1546449"/>
          </a:xfrm>
          <a:noFill/>
        </p:spPr>
        <p:txBody>
          <a:bodyPr vert="horz" wrap="square" lIns="270256" tIns="135128" rIns="270256" bIns="135128" rtlCol="0">
            <a:spAutoFit/>
            <a:scene3d>
              <a:camera prst="orthographicFront"/>
              <a:lightRig rig="threePt" dir="t"/>
            </a:scene3d>
            <a:sp3d extrusionH="57150">
              <a:bevelT w="82550" h="38100" prst="coolSlant"/>
            </a:sp3d>
          </a:bodyPr>
          <a:lstStyle/>
          <a:p>
            <a:pPr marL="0" algn="ctr"/>
            <a:r>
              <a:rPr lang="es-MX" sz="8276" b="1" spc="148" dirty="0">
                <a:ln w="0"/>
                <a:solidFill>
                  <a:schemeClr val="tx2">
                    <a:lumMod val="75000"/>
                  </a:schemeClr>
                </a:solidFill>
                <a:effectLst>
                  <a:innerShdw dist="50800" dir="5400000">
                    <a:schemeClr val="tx1">
                      <a:lumMod val="50000"/>
                      <a:lumOff val="50000"/>
                    </a:schemeClr>
                  </a:innerShdw>
                </a:effectLst>
                <a:latin typeface="Segoe UI" panose="020B0502040204020203" pitchFamily="34" charset="0"/>
                <a:cs typeface="Segoe UI" panose="020B0502040204020203" pitchFamily="34" charset="0"/>
              </a:rPr>
              <a:t>Projects Engineers</a:t>
            </a:r>
            <a:endParaRPr lang="en-US" sz="8276" b="1" spc="148" dirty="0">
              <a:ln w="0"/>
              <a:solidFill>
                <a:schemeClr val="tx2">
                  <a:lumMod val="75000"/>
                </a:schemeClr>
              </a:solidFill>
              <a:effectLst>
                <a:innerShdw dist="50800" dir="5400000">
                  <a:schemeClr val="tx1">
                    <a:lumMod val="50000"/>
                    <a:lumOff val="50000"/>
                  </a:schemeClr>
                </a:innerShdw>
              </a:effectLst>
              <a:latin typeface="Segoe UI" panose="020B0502040204020203" pitchFamily="34" charset="0"/>
              <a:cs typeface="Segoe UI" panose="020B0502040204020203" pitchFamily="34" charset="0"/>
            </a:endParaRPr>
          </a:p>
        </p:txBody>
      </p:sp>
      <p:grpSp>
        <p:nvGrpSpPr>
          <p:cNvPr id="5" name="Group 4">
            <a:extLst>
              <a:ext uri="{FF2B5EF4-FFF2-40B4-BE49-F238E27FC236}">
                <a16:creationId xmlns:a16="http://schemas.microsoft.com/office/drawing/2014/main" id="{4801D888-A8FD-4DB0-B16D-122F8B2D2093}"/>
              </a:ext>
            </a:extLst>
          </p:cNvPr>
          <p:cNvGrpSpPr/>
          <p:nvPr/>
        </p:nvGrpSpPr>
        <p:grpSpPr>
          <a:xfrm>
            <a:off x="2897684" y="2703609"/>
            <a:ext cx="25675077" cy="10392942"/>
            <a:chOff x="202173" y="-33904"/>
            <a:chExt cx="8687056" cy="3395247"/>
          </a:xfrm>
        </p:grpSpPr>
        <p:sp>
          <p:nvSpPr>
            <p:cNvPr id="2" name="TextBox 1">
              <a:extLst>
                <a:ext uri="{FF2B5EF4-FFF2-40B4-BE49-F238E27FC236}">
                  <a16:creationId xmlns:a16="http://schemas.microsoft.com/office/drawing/2014/main" id="{2823A24A-7448-4DBD-8983-EA71ED990F1C}"/>
                </a:ext>
              </a:extLst>
            </p:cNvPr>
            <p:cNvSpPr txBox="1"/>
            <p:nvPr/>
          </p:nvSpPr>
          <p:spPr>
            <a:xfrm>
              <a:off x="3540350" y="-33904"/>
              <a:ext cx="2413821" cy="713715"/>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Valdemar Berlanga </a:t>
              </a:r>
            </a:p>
            <a:p>
              <a:r>
                <a:rPr lang="en-US" sz="3547" b="1" dirty="0">
                  <a:solidFill>
                    <a:schemeClr val="bg1"/>
                  </a:solidFill>
                </a:rPr>
                <a:t>	</a:t>
              </a:r>
              <a:r>
                <a:rPr lang="en-US" sz="2956" b="1" dirty="0">
                  <a:solidFill>
                    <a:schemeClr val="bg1"/>
                  </a:solidFill>
                </a:rPr>
                <a:t>PIIT QVE Engr Mgr, </a:t>
              </a:r>
              <a:r>
                <a:rPr lang="en-US" sz="1773" b="1" dirty="0">
                  <a:solidFill>
                    <a:schemeClr val="bg1"/>
                  </a:solidFill>
                </a:rPr>
                <a:t>MTY MEX</a:t>
              </a:r>
            </a:p>
            <a:p>
              <a:r>
                <a:rPr lang="es-MX" sz="2956" dirty="0">
                  <a:solidFill>
                    <a:schemeClr val="bg1"/>
                  </a:solidFill>
                </a:rPr>
                <a:t>             QVE/CoS/Design/Reverse Eng/</a:t>
              </a:r>
            </a:p>
            <a:p>
              <a:r>
                <a:rPr lang="es-MX" sz="2956" dirty="0">
                  <a:solidFill>
                    <a:schemeClr val="bg1"/>
                  </a:solidFill>
                </a:rPr>
                <a:t>	Materials Eng</a:t>
              </a:r>
              <a:endParaRPr lang="en-US" sz="2956" dirty="0">
                <a:solidFill>
                  <a:schemeClr val="bg1"/>
                </a:solidFill>
              </a:endParaRPr>
            </a:p>
          </p:txBody>
        </p:sp>
        <p:sp>
          <p:nvSpPr>
            <p:cNvPr id="8" name="Oval 7">
              <a:extLst>
                <a:ext uri="{FF2B5EF4-FFF2-40B4-BE49-F238E27FC236}">
                  <a16:creationId xmlns:a16="http://schemas.microsoft.com/office/drawing/2014/main" id="{0D52B3F0-90AB-44BE-BA01-D7961050BCD0}"/>
                </a:ext>
              </a:extLst>
            </p:cNvPr>
            <p:cNvSpPr/>
            <p:nvPr/>
          </p:nvSpPr>
          <p:spPr>
            <a:xfrm>
              <a:off x="3211456" y="-26408"/>
              <a:ext cx="832647" cy="782490"/>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237" dirty="0"/>
            </a:p>
          </p:txBody>
        </p:sp>
        <p:cxnSp>
          <p:nvCxnSpPr>
            <p:cNvPr id="17" name="Straight Arrow Connector 16">
              <a:extLst>
                <a:ext uri="{FF2B5EF4-FFF2-40B4-BE49-F238E27FC236}">
                  <a16:creationId xmlns:a16="http://schemas.microsoft.com/office/drawing/2014/main" id="{7BED4402-EE25-42BE-A5BB-D5A187BA66CB}"/>
                </a:ext>
              </a:extLst>
            </p:cNvPr>
            <p:cNvCxnSpPr>
              <a:cxnSpLocks/>
            </p:cNvCxnSpPr>
            <p:nvPr/>
          </p:nvCxnSpPr>
          <p:spPr>
            <a:xfrm flipV="1">
              <a:off x="3627780" y="788194"/>
              <a:ext cx="0" cy="136145"/>
            </a:xfrm>
            <a:prstGeom prst="straightConnector1">
              <a:avLst/>
            </a:prstGeom>
            <a:ln w="1905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C53F6F9D-B907-4919-9F45-3973909C1E17}"/>
                </a:ext>
              </a:extLst>
            </p:cNvPr>
            <p:cNvCxnSpPr>
              <a:cxnSpLocks/>
            </p:cNvCxnSpPr>
            <p:nvPr/>
          </p:nvCxnSpPr>
          <p:spPr>
            <a:xfrm>
              <a:off x="210590" y="924339"/>
              <a:ext cx="3427130" cy="0"/>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sp>
          <p:nvSpPr>
            <p:cNvPr id="40" name="TextBox 39">
              <a:extLst>
                <a:ext uri="{FF2B5EF4-FFF2-40B4-BE49-F238E27FC236}">
                  <a16:creationId xmlns:a16="http://schemas.microsoft.com/office/drawing/2014/main" id="{72A4A986-CBB9-415F-A0BF-22BABC148FC7}"/>
                </a:ext>
              </a:extLst>
            </p:cNvPr>
            <p:cNvSpPr txBox="1"/>
            <p:nvPr/>
          </p:nvSpPr>
          <p:spPr>
            <a:xfrm>
              <a:off x="486446" y="1900904"/>
              <a:ext cx="2422500" cy="565115"/>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Mayra Munoz</a:t>
              </a:r>
            </a:p>
            <a:p>
              <a:r>
                <a:rPr lang="en-US" sz="3547" dirty="0">
                  <a:solidFill>
                    <a:schemeClr val="bg1"/>
                  </a:solidFill>
                </a:rPr>
                <a:t>	</a:t>
              </a:r>
              <a:r>
                <a:rPr lang="en-US" sz="2364" b="1" dirty="0">
                  <a:solidFill>
                    <a:schemeClr val="bg1"/>
                  </a:solidFill>
                </a:rPr>
                <a:t>   </a:t>
              </a:r>
              <a:r>
                <a:rPr lang="en-US" sz="2660" b="1" dirty="0">
                  <a:solidFill>
                    <a:schemeClr val="bg1"/>
                  </a:solidFill>
                </a:rPr>
                <a:t>Elec- Mech Engr</a:t>
              </a:r>
              <a:r>
                <a:rPr lang="en-US" sz="2364" b="1" dirty="0">
                  <a:solidFill>
                    <a:schemeClr val="bg1"/>
                  </a:solidFill>
                </a:rPr>
                <a:t>, </a:t>
              </a:r>
              <a:r>
                <a:rPr lang="en-US" sz="1773" b="1" dirty="0">
                  <a:solidFill>
                    <a:schemeClr val="bg1"/>
                  </a:solidFill>
                </a:rPr>
                <a:t>PIIT MTY MEX</a:t>
              </a:r>
            </a:p>
            <a:p>
              <a:r>
                <a:rPr lang="en-US" sz="2956" dirty="0">
                  <a:solidFill>
                    <a:schemeClr val="bg1"/>
                  </a:solidFill>
                </a:rPr>
                <a:t>	   </a:t>
              </a:r>
              <a:r>
                <a:rPr lang="en-US" sz="2364" dirty="0">
                  <a:solidFill>
                    <a:schemeClr val="bg1"/>
                  </a:solidFill>
                </a:rPr>
                <a:t>Materials/QVE-COS</a:t>
              </a:r>
            </a:p>
          </p:txBody>
        </p:sp>
        <p:sp>
          <p:nvSpPr>
            <p:cNvPr id="41" name="Oval 40">
              <a:extLst>
                <a:ext uri="{FF2B5EF4-FFF2-40B4-BE49-F238E27FC236}">
                  <a16:creationId xmlns:a16="http://schemas.microsoft.com/office/drawing/2014/main" id="{7FBF7A1E-A513-49B8-BC09-6F3574A1BB73}"/>
                </a:ext>
              </a:extLst>
            </p:cNvPr>
            <p:cNvSpPr/>
            <p:nvPr/>
          </p:nvSpPr>
          <p:spPr>
            <a:xfrm>
              <a:off x="3279911" y="1071231"/>
              <a:ext cx="715619" cy="705678"/>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237" dirty="0"/>
            </a:p>
          </p:txBody>
        </p:sp>
        <p:pic>
          <p:nvPicPr>
            <p:cNvPr id="42" name="Picture 41">
              <a:extLst>
                <a:ext uri="{FF2B5EF4-FFF2-40B4-BE49-F238E27FC236}">
                  <a16:creationId xmlns:a16="http://schemas.microsoft.com/office/drawing/2014/main" id="{CF1E6041-3C72-44E2-A7E6-BB07CFD6B9F7}"/>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3446889" y="1212238"/>
              <a:ext cx="381664" cy="477079"/>
            </a:xfrm>
            <a:prstGeom prst="rect">
              <a:avLst/>
            </a:prstGeom>
          </p:spPr>
        </p:pic>
        <p:sp>
          <p:nvSpPr>
            <p:cNvPr id="43" name="TextBox 42">
              <a:extLst>
                <a:ext uri="{FF2B5EF4-FFF2-40B4-BE49-F238E27FC236}">
                  <a16:creationId xmlns:a16="http://schemas.microsoft.com/office/drawing/2014/main" id="{75AC6BE2-F152-40EA-ADE0-B37231116AC8}"/>
                </a:ext>
              </a:extLst>
            </p:cNvPr>
            <p:cNvSpPr txBox="1"/>
            <p:nvPr/>
          </p:nvSpPr>
          <p:spPr>
            <a:xfrm>
              <a:off x="3533694" y="1860799"/>
              <a:ext cx="2427135" cy="594839"/>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Jose Lopez</a:t>
              </a:r>
            </a:p>
            <a:p>
              <a:r>
                <a:rPr lang="en-US" sz="3547" b="1" dirty="0">
                  <a:solidFill>
                    <a:schemeClr val="bg1"/>
                  </a:solidFill>
                </a:rPr>
                <a:t>	</a:t>
              </a:r>
              <a:r>
                <a:rPr lang="en-US" sz="2956" b="1" dirty="0">
                  <a:solidFill>
                    <a:schemeClr val="bg1"/>
                  </a:solidFill>
                </a:rPr>
                <a:t>Mechanical Drafter, </a:t>
              </a:r>
              <a:r>
                <a:rPr lang="en-US" sz="1773" b="1" dirty="0">
                  <a:solidFill>
                    <a:schemeClr val="bg1"/>
                  </a:solidFill>
                </a:rPr>
                <a:t>PIIT MTY MEX</a:t>
              </a:r>
            </a:p>
            <a:p>
              <a:r>
                <a:rPr lang="en-US" sz="3547" dirty="0">
                  <a:solidFill>
                    <a:schemeClr val="bg1"/>
                  </a:solidFill>
                </a:rPr>
                <a:t>	</a:t>
              </a:r>
              <a:r>
                <a:rPr lang="en-US" sz="2364" dirty="0">
                  <a:solidFill>
                    <a:schemeClr val="bg1"/>
                  </a:solidFill>
                </a:rPr>
                <a:t>Design 2D 3D / Geomagic Dx</a:t>
              </a:r>
            </a:p>
          </p:txBody>
        </p:sp>
        <p:sp>
          <p:nvSpPr>
            <p:cNvPr id="44" name="Oval 43">
              <a:extLst>
                <a:ext uri="{FF2B5EF4-FFF2-40B4-BE49-F238E27FC236}">
                  <a16:creationId xmlns:a16="http://schemas.microsoft.com/office/drawing/2014/main" id="{A2F99329-BDCB-4C48-8C84-D04EEE1D168A}"/>
                </a:ext>
              </a:extLst>
            </p:cNvPr>
            <p:cNvSpPr/>
            <p:nvPr/>
          </p:nvSpPr>
          <p:spPr>
            <a:xfrm>
              <a:off x="3275276" y="1846514"/>
              <a:ext cx="715619" cy="705678"/>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237" dirty="0"/>
            </a:p>
          </p:txBody>
        </p:sp>
        <p:pic>
          <p:nvPicPr>
            <p:cNvPr id="45" name="Picture 44">
              <a:extLst>
                <a:ext uri="{FF2B5EF4-FFF2-40B4-BE49-F238E27FC236}">
                  <a16:creationId xmlns:a16="http://schemas.microsoft.com/office/drawing/2014/main" id="{446F3122-0F8E-4284-A269-3BE930DCFC75}"/>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3442254" y="1987521"/>
              <a:ext cx="381664" cy="477079"/>
            </a:xfrm>
            <a:prstGeom prst="rect">
              <a:avLst/>
            </a:prstGeom>
          </p:spPr>
        </p:pic>
        <p:sp>
          <p:nvSpPr>
            <p:cNvPr id="46" name="TextBox 45">
              <a:extLst>
                <a:ext uri="{FF2B5EF4-FFF2-40B4-BE49-F238E27FC236}">
                  <a16:creationId xmlns:a16="http://schemas.microsoft.com/office/drawing/2014/main" id="{E2C756AD-7100-45F7-B86F-36E280E61FAC}"/>
                </a:ext>
              </a:extLst>
            </p:cNvPr>
            <p:cNvSpPr txBox="1"/>
            <p:nvPr/>
          </p:nvSpPr>
          <p:spPr>
            <a:xfrm>
              <a:off x="3533695" y="2655665"/>
              <a:ext cx="2427134" cy="594839"/>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Anahi Contreras</a:t>
              </a:r>
            </a:p>
            <a:p>
              <a:r>
                <a:rPr lang="en-US" sz="3547" dirty="0">
                  <a:solidFill>
                    <a:schemeClr val="bg1"/>
                  </a:solidFill>
                </a:rPr>
                <a:t>	</a:t>
              </a:r>
              <a:r>
                <a:rPr lang="en-US" sz="2956" b="1" dirty="0">
                  <a:solidFill>
                    <a:schemeClr val="bg1"/>
                  </a:solidFill>
                </a:rPr>
                <a:t>Elec-Mech Engr, </a:t>
              </a:r>
              <a:r>
                <a:rPr lang="en-US" sz="1773" b="1" dirty="0">
                  <a:solidFill>
                    <a:schemeClr val="bg1"/>
                  </a:solidFill>
                </a:rPr>
                <a:t>PIIT MTY MEX</a:t>
              </a:r>
            </a:p>
            <a:p>
              <a:r>
                <a:rPr lang="en-US" sz="3547" dirty="0">
                  <a:solidFill>
                    <a:schemeClr val="bg1"/>
                  </a:solidFill>
                </a:rPr>
                <a:t>	</a:t>
              </a:r>
              <a:r>
                <a:rPr lang="en-US" sz="2364" dirty="0">
                  <a:solidFill>
                    <a:schemeClr val="bg1"/>
                  </a:solidFill>
                </a:rPr>
                <a:t>Design 2D 3D/Geomagic/Labels</a:t>
              </a:r>
            </a:p>
          </p:txBody>
        </p:sp>
        <p:sp>
          <p:nvSpPr>
            <p:cNvPr id="47" name="Oval 46">
              <a:extLst>
                <a:ext uri="{FF2B5EF4-FFF2-40B4-BE49-F238E27FC236}">
                  <a16:creationId xmlns:a16="http://schemas.microsoft.com/office/drawing/2014/main" id="{10372DF9-954B-455C-9FD9-D149F75D4B5D}"/>
                </a:ext>
              </a:extLst>
            </p:cNvPr>
            <p:cNvSpPr/>
            <p:nvPr/>
          </p:nvSpPr>
          <p:spPr>
            <a:xfrm>
              <a:off x="3275276" y="2641380"/>
              <a:ext cx="715619" cy="705678"/>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237" dirty="0"/>
            </a:p>
          </p:txBody>
        </p:sp>
        <p:pic>
          <p:nvPicPr>
            <p:cNvPr id="48" name="Picture 47">
              <a:extLst>
                <a:ext uri="{FF2B5EF4-FFF2-40B4-BE49-F238E27FC236}">
                  <a16:creationId xmlns:a16="http://schemas.microsoft.com/office/drawing/2014/main" id="{2CC5ACEC-0045-4C32-8AD0-565334E05072}"/>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3442254" y="2782387"/>
              <a:ext cx="381664" cy="477079"/>
            </a:xfrm>
            <a:prstGeom prst="rect">
              <a:avLst/>
            </a:prstGeom>
          </p:spPr>
        </p:pic>
        <p:cxnSp>
          <p:nvCxnSpPr>
            <p:cNvPr id="65" name="Straight Connector 64">
              <a:extLst>
                <a:ext uri="{FF2B5EF4-FFF2-40B4-BE49-F238E27FC236}">
                  <a16:creationId xmlns:a16="http://schemas.microsoft.com/office/drawing/2014/main" id="{52ED4FD1-4B1F-4237-A539-A4E253BAAA2C}"/>
                </a:ext>
              </a:extLst>
            </p:cNvPr>
            <p:cNvCxnSpPr>
              <a:cxnSpLocks/>
            </p:cNvCxnSpPr>
            <p:nvPr/>
          </p:nvCxnSpPr>
          <p:spPr>
            <a:xfrm flipH="1">
              <a:off x="202173" y="924339"/>
              <a:ext cx="13757" cy="2084165"/>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70" name="Straight Arrow Connector 69">
              <a:extLst>
                <a:ext uri="{FF2B5EF4-FFF2-40B4-BE49-F238E27FC236}">
                  <a16:creationId xmlns:a16="http://schemas.microsoft.com/office/drawing/2014/main" id="{1E6FF56E-D66D-4F80-94C8-388D24618C66}"/>
                </a:ext>
              </a:extLst>
            </p:cNvPr>
            <p:cNvCxnSpPr>
              <a:cxnSpLocks/>
            </p:cNvCxnSpPr>
            <p:nvPr/>
          </p:nvCxnSpPr>
          <p:spPr>
            <a:xfrm>
              <a:off x="208051" y="1388763"/>
              <a:ext cx="139575" cy="9537"/>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1" name="Straight Arrow Connector 70">
              <a:extLst>
                <a:ext uri="{FF2B5EF4-FFF2-40B4-BE49-F238E27FC236}">
                  <a16:creationId xmlns:a16="http://schemas.microsoft.com/office/drawing/2014/main" id="{39D79BAC-FCF9-44DA-824C-4CF71E0E3E71}"/>
                </a:ext>
              </a:extLst>
            </p:cNvPr>
            <p:cNvCxnSpPr>
              <a:cxnSpLocks/>
            </p:cNvCxnSpPr>
            <p:nvPr/>
          </p:nvCxnSpPr>
          <p:spPr>
            <a:xfrm flipV="1">
              <a:off x="213259" y="2201901"/>
              <a:ext cx="148172" cy="7488"/>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2" name="Straight Arrow Connector 71">
              <a:extLst>
                <a:ext uri="{FF2B5EF4-FFF2-40B4-BE49-F238E27FC236}">
                  <a16:creationId xmlns:a16="http://schemas.microsoft.com/office/drawing/2014/main" id="{5D674A58-5EA7-40B1-BE10-DEFDE6B09A2A}"/>
                </a:ext>
              </a:extLst>
            </p:cNvPr>
            <p:cNvCxnSpPr>
              <a:cxnSpLocks/>
            </p:cNvCxnSpPr>
            <p:nvPr/>
          </p:nvCxnSpPr>
          <p:spPr>
            <a:xfrm>
              <a:off x="213259" y="3008504"/>
              <a:ext cx="145280"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CB024F2F-F8B8-43E8-8F73-EEE523503043}"/>
                </a:ext>
              </a:extLst>
            </p:cNvPr>
            <p:cNvCxnSpPr>
              <a:cxnSpLocks/>
            </p:cNvCxnSpPr>
            <p:nvPr/>
          </p:nvCxnSpPr>
          <p:spPr>
            <a:xfrm>
              <a:off x="3088379" y="924339"/>
              <a:ext cx="0" cy="2073890"/>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80" name="Straight Arrow Connector 79">
              <a:extLst>
                <a:ext uri="{FF2B5EF4-FFF2-40B4-BE49-F238E27FC236}">
                  <a16:creationId xmlns:a16="http://schemas.microsoft.com/office/drawing/2014/main" id="{828FE017-2A44-4189-A8F1-A258C13CC0AF}"/>
                </a:ext>
              </a:extLst>
            </p:cNvPr>
            <p:cNvCxnSpPr/>
            <p:nvPr/>
          </p:nvCxnSpPr>
          <p:spPr>
            <a:xfrm>
              <a:off x="3088379" y="2199479"/>
              <a:ext cx="203462" cy="2548"/>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1" name="Straight Arrow Connector 80">
              <a:extLst>
                <a:ext uri="{FF2B5EF4-FFF2-40B4-BE49-F238E27FC236}">
                  <a16:creationId xmlns:a16="http://schemas.microsoft.com/office/drawing/2014/main" id="{60D07893-7582-48DC-B99B-F0A528B5F1CB}"/>
                </a:ext>
              </a:extLst>
            </p:cNvPr>
            <p:cNvCxnSpPr/>
            <p:nvPr/>
          </p:nvCxnSpPr>
          <p:spPr>
            <a:xfrm>
              <a:off x="3089004" y="1438626"/>
              <a:ext cx="203462" cy="2548"/>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2" name="Straight Arrow Connector 81">
              <a:extLst>
                <a:ext uri="{FF2B5EF4-FFF2-40B4-BE49-F238E27FC236}">
                  <a16:creationId xmlns:a16="http://schemas.microsoft.com/office/drawing/2014/main" id="{A07B43BD-95FD-495D-9B57-4E1AEF4AAA95}"/>
                </a:ext>
              </a:extLst>
            </p:cNvPr>
            <p:cNvCxnSpPr>
              <a:cxnSpLocks/>
            </p:cNvCxnSpPr>
            <p:nvPr/>
          </p:nvCxnSpPr>
          <p:spPr>
            <a:xfrm>
              <a:off x="3088379" y="2999504"/>
              <a:ext cx="178343"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4" name="Straight Connector 83">
              <a:extLst>
                <a:ext uri="{FF2B5EF4-FFF2-40B4-BE49-F238E27FC236}">
                  <a16:creationId xmlns:a16="http://schemas.microsoft.com/office/drawing/2014/main" id="{D99845B7-6D53-4E92-8386-0327FF403BF8}"/>
                </a:ext>
              </a:extLst>
            </p:cNvPr>
            <p:cNvCxnSpPr>
              <a:cxnSpLocks/>
            </p:cNvCxnSpPr>
            <p:nvPr/>
          </p:nvCxnSpPr>
          <p:spPr>
            <a:xfrm>
              <a:off x="3627780" y="924339"/>
              <a:ext cx="2477036" cy="0"/>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86" name="Straight Connector 85">
              <a:extLst>
                <a:ext uri="{FF2B5EF4-FFF2-40B4-BE49-F238E27FC236}">
                  <a16:creationId xmlns:a16="http://schemas.microsoft.com/office/drawing/2014/main" id="{43FAA9AF-451B-4FFF-B86E-965EC8548ECA}"/>
                </a:ext>
              </a:extLst>
            </p:cNvPr>
            <p:cNvCxnSpPr>
              <a:cxnSpLocks/>
            </p:cNvCxnSpPr>
            <p:nvPr/>
          </p:nvCxnSpPr>
          <p:spPr>
            <a:xfrm>
              <a:off x="6104816" y="924339"/>
              <a:ext cx="0" cy="1275013"/>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87" name="Straight Arrow Connector 86">
              <a:extLst>
                <a:ext uri="{FF2B5EF4-FFF2-40B4-BE49-F238E27FC236}">
                  <a16:creationId xmlns:a16="http://schemas.microsoft.com/office/drawing/2014/main" id="{8E0F842C-29F0-48FE-9763-CA1071751917}"/>
                </a:ext>
              </a:extLst>
            </p:cNvPr>
            <p:cNvCxnSpPr>
              <a:cxnSpLocks/>
            </p:cNvCxnSpPr>
            <p:nvPr/>
          </p:nvCxnSpPr>
          <p:spPr>
            <a:xfrm>
              <a:off x="6104816" y="1426744"/>
              <a:ext cx="140567" cy="1"/>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1" name="Straight Arrow Connector 90">
              <a:extLst>
                <a:ext uri="{FF2B5EF4-FFF2-40B4-BE49-F238E27FC236}">
                  <a16:creationId xmlns:a16="http://schemas.microsoft.com/office/drawing/2014/main" id="{67B4D264-E9DD-4314-B370-E4B98D6E3640}"/>
                </a:ext>
              </a:extLst>
            </p:cNvPr>
            <p:cNvCxnSpPr>
              <a:cxnSpLocks/>
            </p:cNvCxnSpPr>
            <p:nvPr/>
          </p:nvCxnSpPr>
          <p:spPr>
            <a:xfrm>
              <a:off x="6117768" y="2202875"/>
              <a:ext cx="140569" cy="1"/>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128" name="TextBox 127">
              <a:extLst>
                <a:ext uri="{FF2B5EF4-FFF2-40B4-BE49-F238E27FC236}">
                  <a16:creationId xmlns:a16="http://schemas.microsoft.com/office/drawing/2014/main" id="{0685251F-B074-4EE8-B164-951BC400E21C}"/>
                </a:ext>
              </a:extLst>
            </p:cNvPr>
            <p:cNvSpPr txBox="1"/>
            <p:nvPr/>
          </p:nvSpPr>
          <p:spPr>
            <a:xfrm>
              <a:off x="6509615" y="1085516"/>
              <a:ext cx="2379614" cy="565115"/>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Karen Puente</a:t>
              </a:r>
            </a:p>
            <a:p>
              <a:r>
                <a:rPr lang="en-US" sz="3547" dirty="0">
                  <a:solidFill>
                    <a:schemeClr val="bg1"/>
                  </a:solidFill>
                </a:rPr>
                <a:t>	</a:t>
              </a:r>
              <a:r>
                <a:rPr lang="en-US" sz="2956" b="1" dirty="0">
                  <a:solidFill>
                    <a:schemeClr val="bg1"/>
                  </a:solidFill>
                </a:rPr>
                <a:t>Designer, </a:t>
              </a:r>
              <a:r>
                <a:rPr lang="en-US" sz="1773" b="1" dirty="0">
                  <a:solidFill>
                    <a:schemeClr val="bg1"/>
                  </a:solidFill>
                </a:rPr>
                <a:t>PIIT MTY MEX</a:t>
              </a:r>
            </a:p>
            <a:p>
              <a:r>
                <a:rPr lang="en-US" sz="2956" dirty="0">
                  <a:solidFill>
                    <a:schemeClr val="bg1"/>
                  </a:solidFill>
                </a:rPr>
                <a:t>	</a:t>
              </a:r>
              <a:r>
                <a:rPr lang="en-US" sz="2364" dirty="0">
                  <a:solidFill>
                    <a:schemeClr val="bg1"/>
                  </a:solidFill>
                </a:rPr>
                <a:t>Rev Eng / Design 2D 3D</a:t>
              </a:r>
            </a:p>
          </p:txBody>
        </p:sp>
        <p:sp>
          <p:nvSpPr>
            <p:cNvPr id="129" name="Oval 128">
              <a:extLst>
                <a:ext uri="{FF2B5EF4-FFF2-40B4-BE49-F238E27FC236}">
                  <a16:creationId xmlns:a16="http://schemas.microsoft.com/office/drawing/2014/main" id="{AEF83F7D-1764-4FE5-995B-D3863A76317E}"/>
                </a:ext>
              </a:extLst>
            </p:cNvPr>
            <p:cNvSpPr/>
            <p:nvPr/>
          </p:nvSpPr>
          <p:spPr>
            <a:xfrm>
              <a:off x="6251196" y="1071231"/>
              <a:ext cx="715619" cy="705678"/>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237" dirty="0"/>
            </a:p>
          </p:txBody>
        </p:sp>
        <p:pic>
          <p:nvPicPr>
            <p:cNvPr id="130" name="Picture 129">
              <a:extLst>
                <a:ext uri="{FF2B5EF4-FFF2-40B4-BE49-F238E27FC236}">
                  <a16:creationId xmlns:a16="http://schemas.microsoft.com/office/drawing/2014/main" id="{C9F1F981-12F3-4151-A428-0540EFC2553B}"/>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6418174" y="1212238"/>
              <a:ext cx="381664" cy="477079"/>
            </a:xfrm>
            <a:prstGeom prst="rect">
              <a:avLst/>
            </a:prstGeom>
          </p:spPr>
        </p:pic>
        <p:sp>
          <p:nvSpPr>
            <p:cNvPr id="131" name="TextBox 130">
              <a:extLst>
                <a:ext uri="{FF2B5EF4-FFF2-40B4-BE49-F238E27FC236}">
                  <a16:creationId xmlns:a16="http://schemas.microsoft.com/office/drawing/2014/main" id="{5178BCFD-2EB9-4566-A255-F2B6710665FC}"/>
                </a:ext>
              </a:extLst>
            </p:cNvPr>
            <p:cNvSpPr txBox="1"/>
            <p:nvPr/>
          </p:nvSpPr>
          <p:spPr>
            <a:xfrm>
              <a:off x="6504978" y="1860799"/>
              <a:ext cx="2384251" cy="594839"/>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Hector Corpus</a:t>
              </a:r>
            </a:p>
            <a:p>
              <a:r>
                <a:rPr lang="en-US" sz="3547" b="1" dirty="0">
                  <a:solidFill>
                    <a:schemeClr val="bg1"/>
                  </a:solidFill>
                </a:rPr>
                <a:t>	</a:t>
              </a:r>
              <a:r>
                <a:rPr lang="en-US" sz="2956" b="1" dirty="0">
                  <a:solidFill>
                    <a:schemeClr val="bg1"/>
                  </a:solidFill>
                </a:rPr>
                <a:t>Mechanical Drafter, </a:t>
              </a:r>
              <a:r>
                <a:rPr lang="en-US" sz="1773" b="1" dirty="0">
                  <a:solidFill>
                    <a:schemeClr val="bg1"/>
                  </a:solidFill>
                </a:rPr>
                <a:t>PIIT  MTY MEX </a:t>
              </a:r>
            </a:p>
            <a:p>
              <a:r>
                <a:rPr lang="en-US" sz="3547" dirty="0">
                  <a:solidFill>
                    <a:schemeClr val="bg1"/>
                  </a:solidFill>
                </a:rPr>
                <a:t>	</a:t>
              </a:r>
              <a:r>
                <a:rPr lang="en-US" sz="2364" dirty="0">
                  <a:solidFill>
                    <a:schemeClr val="bg1"/>
                  </a:solidFill>
                </a:rPr>
                <a:t>Design 2D 3D / Geomagic ctrl</a:t>
              </a:r>
            </a:p>
          </p:txBody>
        </p:sp>
        <p:sp>
          <p:nvSpPr>
            <p:cNvPr id="132" name="Oval 131">
              <a:extLst>
                <a:ext uri="{FF2B5EF4-FFF2-40B4-BE49-F238E27FC236}">
                  <a16:creationId xmlns:a16="http://schemas.microsoft.com/office/drawing/2014/main" id="{D1BA546D-1E15-4209-8F30-541F817ACAFE}"/>
                </a:ext>
              </a:extLst>
            </p:cNvPr>
            <p:cNvSpPr/>
            <p:nvPr/>
          </p:nvSpPr>
          <p:spPr>
            <a:xfrm>
              <a:off x="6246561" y="1846514"/>
              <a:ext cx="715619" cy="705678"/>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237" dirty="0"/>
            </a:p>
          </p:txBody>
        </p:sp>
        <p:pic>
          <p:nvPicPr>
            <p:cNvPr id="133" name="Picture 132">
              <a:extLst>
                <a:ext uri="{FF2B5EF4-FFF2-40B4-BE49-F238E27FC236}">
                  <a16:creationId xmlns:a16="http://schemas.microsoft.com/office/drawing/2014/main" id="{87E83838-D52B-448E-B8F1-D94F8F4FDA0B}"/>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6413539" y="1987521"/>
              <a:ext cx="381664" cy="477079"/>
            </a:xfrm>
            <a:prstGeom prst="rect">
              <a:avLst/>
            </a:prstGeom>
          </p:spPr>
        </p:pic>
        <p:sp>
          <p:nvSpPr>
            <p:cNvPr id="140" name="TextBox 139">
              <a:extLst>
                <a:ext uri="{FF2B5EF4-FFF2-40B4-BE49-F238E27FC236}">
                  <a16:creationId xmlns:a16="http://schemas.microsoft.com/office/drawing/2014/main" id="{862478C4-43B1-4C6F-993F-940F4B231A5C}"/>
                </a:ext>
              </a:extLst>
            </p:cNvPr>
            <p:cNvSpPr txBox="1"/>
            <p:nvPr/>
          </p:nvSpPr>
          <p:spPr>
            <a:xfrm>
              <a:off x="616958" y="1099801"/>
              <a:ext cx="2281444" cy="565115"/>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Karla Sauceda</a:t>
              </a:r>
            </a:p>
            <a:p>
              <a:r>
                <a:rPr lang="en-US" sz="3547" dirty="0">
                  <a:solidFill>
                    <a:schemeClr val="bg1"/>
                  </a:solidFill>
                </a:rPr>
                <a:t>	</a:t>
              </a:r>
              <a:r>
                <a:rPr lang="en-US" sz="2364" b="1" dirty="0">
                  <a:solidFill>
                    <a:schemeClr val="bg1"/>
                  </a:solidFill>
                </a:rPr>
                <a:t> </a:t>
              </a:r>
              <a:r>
                <a:rPr lang="en-US" sz="2660" b="1" dirty="0">
                  <a:solidFill>
                    <a:schemeClr val="bg1"/>
                  </a:solidFill>
                </a:rPr>
                <a:t>Elec- Mech Engr</a:t>
              </a:r>
              <a:r>
                <a:rPr lang="en-US" sz="2364" b="1" dirty="0">
                  <a:solidFill>
                    <a:schemeClr val="bg1"/>
                  </a:solidFill>
                </a:rPr>
                <a:t>, </a:t>
              </a:r>
              <a:r>
                <a:rPr lang="en-US" sz="1773" b="1" dirty="0">
                  <a:solidFill>
                    <a:schemeClr val="bg1"/>
                  </a:solidFill>
                </a:rPr>
                <a:t>PIIT MTY MEX</a:t>
              </a:r>
            </a:p>
            <a:p>
              <a:r>
                <a:rPr lang="en-US" sz="2956" dirty="0">
                  <a:solidFill>
                    <a:schemeClr val="bg1"/>
                  </a:solidFill>
                </a:rPr>
                <a:t>	</a:t>
              </a:r>
              <a:r>
                <a:rPr lang="en-US" sz="2364" dirty="0">
                  <a:solidFill>
                    <a:schemeClr val="bg1"/>
                  </a:solidFill>
                </a:rPr>
                <a:t>Plastics/QVE -COS</a:t>
              </a:r>
            </a:p>
          </p:txBody>
        </p:sp>
        <p:sp>
          <p:nvSpPr>
            <p:cNvPr id="141" name="Oval 140">
              <a:extLst>
                <a:ext uri="{FF2B5EF4-FFF2-40B4-BE49-F238E27FC236}">
                  <a16:creationId xmlns:a16="http://schemas.microsoft.com/office/drawing/2014/main" id="{222AC7A4-F627-4BF1-A80F-317CFDA6BEB1}"/>
                </a:ext>
              </a:extLst>
            </p:cNvPr>
            <p:cNvSpPr/>
            <p:nvPr/>
          </p:nvSpPr>
          <p:spPr>
            <a:xfrm>
              <a:off x="358539" y="1085516"/>
              <a:ext cx="715619" cy="705678"/>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237" dirty="0"/>
            </a:p>
          </p:txBody>
        </p:sp>
        <p:pic>
          <p:nvPicPr>
            <p:cNvPr id="142" name="Picture 141">
              <a:extLst>
                <a:ext uri="{FF2B5EF4-FFF2-40B4-BE49-F238E27FC236}">
                  <a16:creationId xmlns:a16="http://schemas.microsoft.com/office/drawing/2014/main" id="{3FDC1ABB-3E30-4B42-942F-07AD19BC9C80}"/>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25517" y="1226523"/>
              <a:ext cx="381664" cy="477079"/>
            </a:xfrm>
            <a:prstGeom prst="rect">
              <a:avLst/>
            </a:prstGeom>
          </p:spPr>
        </p:pic>
        <p:sp>
          <p:nvSpPr>
            <p:cNvPr id="143" name="TextBox 142">
              <a:extLst>
                <a:ext uri="{FF2B5EF4-FFF2-40B4-BE49-F238E27FC236}">
                  <a16:creationId xmlns:a16="http://schemas.microsoft.com/office/drawing/2014/main" id="{29A4CCF0-DD26-4F77-9E5C-546DE3FC06CB}"/>
                </a:ext>
              </a:extLst>
            </p:cNvPr>
            <p:cNvSpPr txBox="1"/>
            <p:nvPr/>
          </p:nvSpPr>
          <p:spPr>
            <a:xfrm>
              <a:off x="3693326" y="1077167"/>
              <a:ext cx="2267559" cy="594839"/>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Jorge Chacon</a:t>
              </a:r>
            </a:p>
            <a:p>
              <a:r>
                <a:rPr lang="en-US" sz="3547" b="1" dirty="0">
                  <a:solidFill>
                    <a:schemeClr val="bg1"/>
                  </a:solidFill>
                </a:rPr>
                <a:t>	</a:t>
              </a:r>
              <a:r>
                <a:rPr lang="en-US" sz="2956" b="1" dirty="0">
                  <a:solidFill>
                    <a:schemeClr val="bg1"/>
                  </a:solidFill>
                </a:rPr>
                <a:t>Senior Designer, </a:t>
              </a:r>
              <a:r>
                <a:rPr lang="en-US" sz="1773" b="1" dirty="0">
                  <a:solidFill>
                    <a:schemeClr val="bg1"/>
                  </a:solidFill>
                </a:rPr>
                <a:t>PIIT MTY MEX</a:t>
              </a:r>
            </a:p>
            <a:p>
              <a:r>
                <a:rPr lang="en-US" sz="3547" dirty="0">
                  <a:solidFill>
                    <a:schemeClr val="bg1"/>
                  </a:solidFill>
                </a:rPr>
                <a:t>	</a:t>
              </a:r>
              <a:r>
                <a:rPr lang="en-US" sz="2364" dirty="0">
                  <a:solidFill>
                    <a:schemeClr val="bg1"/>
                  </a:solidFill>
                </a:rPr>
                <a:t>Design 2D 3D/Rev Eng/QVE</a:t>
              </a:r>
            </a:p>
          </p:txBody>
        </p:sp>
        <p:sp>
          <p:nvSpPr>
            <p:cNvPr id="144" name="Oval 143">
              <a:extLst>
                <a:ext uri="{FF2B5EF4-FFF2-40B4-BE49-F238E27FC236}">
                  <a16:creationId xmlns:a16="http://schemas.microsoft.com/office/drawing/2014/main" id="{1C750C76-C437-414D-99FA-3CEFF95D3AC8}"/>
                </a:ext>
              </a:extLst>
            </p:cNvPr>
            <p:cNvSpPr/>
            <p:nvPr/>
          </p:nvSpPr>
          <p:spPr>
            <a:xfrm>
              <a:off x="353904" y="1860799"/>
              <a:ext cx="715619" cy="705678"/>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237" dirty="0"/>
            </a:p>
          </p:txBody>
        </p:sp>
        <p:pic>
          <p:nvPicPr>
            <p:cNvPr id="145" name="Picture 144">
              <a:extLst>
                <a:ext uri="{FF2B5EF4-FFF2-40B4-BE49-F238E27FC236}">
                  <a16:creationId xmlns:a16="http://schemas.microsoft.com/office/drawing/2014/main" id="{39F7196C-A3EA-42DF-840E-D93B6CF4525C}"/>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20882" y="2001806"/>
              <a:ext cx="381664" cy="477079"/>
            </a:xfrm>
            <a:prstGeom prst="rect">
              <a:avLst/>
            </a:prstGeom>
          </p:spPr>
        </p:pic>
        <p:sp>
          <p:nvSpPr>
            <p:cNvPr id="146" name="TextBox 145">
              <a:extLst>
                <a:ext uri="{FF2B5EF4-FFF2-40B4-BE49-F238E27FC236}">
                  <a16:creationId xmlns:a16="http://schemas.microsoft.com/office/drawing/2014/main" id="{BCA9E1DD-4ECF-428B-B606-8F4D687A7FFB}"/>
                </a:ext>
              </a:extLst>
            </p:cNvPr>
            <p:cNvSpPr txBox="1"/>
            <p:nvPr/>
          </p:nvSpPr>
          <p:spPr>
            <a:xfrm>
              <a:off x="612323" y="2669950"/>
              <a:ext cx="2267558" cy="594839"/>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Liza Martinez</a:t>
              </a:r>
            </a:p>
            <a:p>
              <a:r>
                <a:rPr lang="en-US" sz="3547" dirty="0">
                  <a:solidFill>
                    <a:schemeClr val="bg1"/>
                  </a:solidFill>
                </a:rPr>
                <a:t>	</a:t>
              </a:r>
              <a:r>
                <a:rPr lang="en-US" sz="2956" b="1" dirty="0">
                  <a:solidFill>
                    <a:schemeClr val="bg1"/>
                  </a:solidFill>
                </a:rPr>
                <a:t>Elec- Mech Engr, </a:t>
              </a:r>
              <a:r>
                <a:rPr lang="en-US" sz="1773" b="1" dirty="0">
                  <a:solidFill>
                    <a:schemeClr val="bg1"/>
                  </a:solidFill>
                </a:rPr>
                <a:t>PIIT MTY MEX</a:t>
              </a:r>
            </a:p>
            <a:p>
              <a:r>
                <a:rPr lang="en-US" sz="3547" dirty="0">
                  <a:solidFill>
                    <a:schemeClr val="bg1"/>
                  </a:solidFill>
                </a:rPr>
                <a:t>	</a:t>
              </a:r>
              <a:r>
                <a:rPr lang="en-US" sz="2364" dirty="0">
                  <a:solidFill>
                    <a:schemeClr val="bg1"/>
                  </a:solidFill>
                </a:rPr>
                <a:t>QVE-COS</a:t>
              </a:r>
            </a:p>
          </p:txBody>
        </p:sp>
        <p:sp>
          <p:nvSpPr>
            <p:cNvPr id="147" name="Oval 146">
              <a:extLst>
                <a:ext uri="{FF2B5EF4-FFF2-40B4-BE49-F238E27FC236}">
                  <a16:creationId xmlns:a16="http://schemas.microsoft.com/office/drawing/2014/main" id="{0D86263F-F7A0-4C92-8A00-CA3CD397B7B5}"/>
                </a:ext>
              </a:extLst>
            </p:cNvPr>
            <p:cNvSpPr/>
            <p:nvPr/>
          </p:nvSpPr>
          <p:spPr>
            <a:xfrm>
              <a:off x="353904" y="2655665"/>
              <a:ext cx="715619" cy="705678"/>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237" dirty="0"/>
            </a:p>
          </p:txBody>
        </p:sp>
        <p:pic>
          <p:nvPicPr>
            <p:cNvPr id="148" name="Picture 147">
              <a:extLst>
                <a:ext uri="{FF2B5EF4-FFF2-40B4-BE49-F238E27FC236}">
                  <a16:creationId xmlns:a16="http://schemas.microsoft.com/office/drawing/2014/main" id="{B359FD41-72EB-4FE4-B03C-68E98D256D5B}"/>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20882" y="2796672"/>
              <a:ext cx="381664" cy="477079"/>
            </a:xfrm>
            <a:prstGeom prst="rect">
              <a:avLst/>
            </a:prstGeom>
          </p:spPr>
        </p:pic>
      </p:grpSp>
      <p:pic>
        <p:nvPicPr>
          <p:cNvPr id="7" name="Picture 6">
            <a:extLst>
              <a:ext uri="{FF2B5EF4-FFF2-40B4-BE49-F238E27FC236}">
                <a16:creationId xmlns:a16="http://schemas.microsoft.com/office/drawing/2014/main" id="{A749B879-CD69-43BF-8C40-DB35526C5554}"/>
              </a:ext>
            </a:extLst>
          </p:cNvPr>
          <p:cNvPicPr>
            <a:picLocks noChangeAspect="1"/>
          </p:cNvPicPr>
          <p:nvPr/>
        </p:nvPicPr>
        <p:blipFill>
          <a:blip r:embed="rId4"/>
          <a:stretch>
            <a:fillRect/>
          </a:stretch>
        </p:blipFill>
        <p:spPr>
          <a:xfrm>
            <a:off x="11828946" y="2709897"/>
            <a:ext cx="2386614" cy="2386614"/>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pic>
        <p:nvPicPr>
          <p:cNvPr id="10" name="Picture 9">
            <a:extLst>
              <a:ext uri="{FF2B5EF4-FFF2-40B4-BE49-F238E27FC236}">
                <a16:creationId xmlns:a16="http://schemas.microsoft.com/office/drawing/2014/main" id="{3B5243E7-8BC5-4B57-AE10-ADD1FCE6A721}"/>
              </a:ext>
            </a:extLst>
          </p:cNvPr>
          <p:cNvPicPr>
            <a:picLocks noChangeAspect="1"/>
          </p:cNvPicPr>
          <p:nvPr/>
        </p:nvPicPr>
        <p:blipFill>
          <a:blip r:embed="rId5"/>
          <a:stretch>
            <a:fillRect/>
          </a:stretch>
        </p:blipFill>
        <p:spPr>
          <a:xfrm>
            <a:off x="3361615" y="6151338"/>
            <a:ext cx="2131488" cy="2152697"/>
          </a:xfrm>
          <a:prstGeom prst="ellipse">
            <a:avLst/>
          </a:prstGeom>
          <a:ln w="12700" cap="rnd">
            <a:solidFill>
              <a:schemeClr val="bg1"/>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1" name="Picture 10">
            <a:extLst>
              <a:ext uri="{FF2B5EF4-FFF2-40B4-BE49-F238E27FC236}">
                <a16:creationId xmlns:a16="http://schemas.microsoft.com/office/drawing/2014/main" id="{EB2C1E89-9752-4507-8DE5-B23D1183C9D8}"/>
              </a:ext>
            </a:extLst>
          </p:cNvPr>
          <p:cNvPicPr>
            <a:picLocks noChangeAspect="1"/>
          </p:cNvPicPr>
          <p:nvPr/>
        </p:nvPicPr>
        <p:blipFill>
          <a:blip r:embed="rId6"/>
          <a:stretch>
            <a:fillRect/>
          </a:stretch>
        </p:blipFill>
        <p:spPr>
          <a:xfrm>
            <a:off x="3325910" y="8489440"/>
            <a:ext cx="2202897" cy="2246955"/>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pic>
        <p:nvPicPr>
          <p:cNvPr id="12" name="Picture 11">
            <a:extLst>
              <a:ext uri="{FF2B5EF4-FFF2-40B4-BE49-F238E27FC236}">
                <a16:creationId xmlns:a16="http://schemas.microsoft.com/office/drawing/2014/main" id="{3BE583F0-B9B5-4EA2-9E96-C976D7C77F46}"/>
              </a:ext>
            </a:extLst>
          </p:cNvPr>
          <p:cNvPicPr>
            <a:picLocks noChangeAspect="1"/>
          </p:cNvPicPr>
          <p:nvPr/>
        </p:nvPicPr>
        <p:blipFill>
          <a:blip r:embed="rId7"/>
          <a:stretch>
            <a:fillRect/>
          </a:stretch>
        </p:blipFill>
        <p:spPr>
          <a:xfrm>
            <a:off x="3368382" y="10958851"/>
            <a:ext cx="2085307" cy="2137700"/>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pic>
        <p:nvPicPr>
          <p:cNvPr id="13" name="Picture 12">
            <a:extLst>
              <a:ext uri="{FF2B5EF4-FFF2-40B4-BE49-F238E27FC236}">
                <a16:creationId xmlns:a16="http://schemas.microsoft.com/office/drawing/2014/main" id="{2140A66B-BFD5-4EC1-936F-A29B1EF8CD24}"/>
              </a:ext>
            </a:extLst>
          </p:cNvPr>
          <p:cNvPicPr>
            <a:picLocks noChangeAspect="1"/>
          </p:cNvPicPr>
          <p:nvPr/>
        </p:nvPicPr>
        <p:blipFill>
          <a:blip r:embed="rId8"/>
          <a:stretch>
            <a:fillRect/>
          </a:stretch>
        </p:blipFill>
        <p:spPr>
          <a:xfrm>
            <a:off x="12027252" y="6108995"/>
            <a:ext cx="2148308" cy="2137564"/>
          </a:xfrm>
          <a:prstGeom prst="ellipse">
            <a:avLst/>
          </a:prstGeom>
          <a:ln w="12700" cap="rnd">
            <a:solidFill>
              <a:schemeClr val="bg1"/>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4" name="Picture 13">
            <a:extLst>
              <a:ext uri="{FF2B5EF4-FFF2-40B4-BE49-F238E27FC236}">
                <a16:creationId xmlns:a16="http://schemas.microsoft.com/office/drawing/2014/main" id="{B45FD716-DF16-49E5-8489-ACCD5186DEE1}"/>
              </a:ext>
            </a:extLst>
          </p:cNvPr>
          <p:cNvPicPr>
            <a:picLocks noChangeAspect="1"/>
          </p:cNvPicPr>
          <p:nvPr/>
        </p:nvPicPr>
        <p:blipFill>
          <a:blip r:embed="rId9"/>
          <a:stretch>
            <a:fillRect/>
          </a:stretch>
        </p:blipFill>
        <p:spPr>
          <a:xfrm>
            <a:off x="11986213" y="8463239"/>
            <a:ext cx="2189346" cy="2178345"/>
          </a:xfrm>
          <a:prstGeom prst="ellipse">
            <a:avLst/>
          </a:prstGeom>
          <a:ln w="12700" cap="rnd">
            <a:solidFill>
              <a:schemeClr val="bg1"/>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6" name="Picture 15">
            <a:extLst>
              <a:ext uri="{FF2B5EF4-FFF2-40B4-BE49-F238E27FC236}">
                <a16:creationId xmlns:a16="http://schemas.microsoft.com/office/drawing/2014/main" id="{DA09E752-E394-466C-982D-4DAD8D12F5C3}"/>
              </a:ext>
            </a:extLst>
          </p:cNvPr>
          <p:cNvPicPr>
            <a:picLocks noChangeAspect="1"/>
          </p:cNvPicPr>
          <p:nvPr/>
        </p:nvPicPr>
        <p:blipFill>
          <a:blip r:embed="rId10"/>
          <a:stretch>
            <a:fillRect/>
          </a:stretch>
        </p:blipFill>
        <p:spPr>
          <a:xfrm>
            <a:off x="20781571" y="6130184"/>
            <a:ext cx="2133686" cy="2102000"/>
          </a:xfrm>
          <a:prstGeom prst="ellipse">
            <a:avLst/>
          </a:prstGeom>
          <a:ln w="12700" cap="rnd">
            <a:solidFill>
              <a:schemeClr val="bg1"/>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27" name="Picture 26">
            <a:extLst>
              <a:ext uri="{FF2B5EF4-FFF2-40B4-BE49-F238E27FC236}">
                <a16:creationId xmlns:a16="http://schemas.microsoft.com/office/drawing/2014/main" id="{AAC505D9-916F-4117-ACD3-47AEDB4E15EC}"/>
              </a:ext>
            </a:extLst>
          </p:cNvPr>
          <p:cNvPicPr>
            <a:picLocks noChangeAspect="1"/>
          </p:cNvPicPr>
          <p:nvPr/>
        </p:nvPicPr>
        <p:blipFill>
          <a:blip r:embed="rId11"/>
          <a:stretch>
            <a:fillRect/>
          </a:stretch>
        </p:blipFill>
        <p:spPr>
          <a:xfrm>
            <a:off x="20765039" y="8488159"/>
            <a:ext cx="2109389" cy="2190472"/>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pic>
        <p:nvPicPr>
          <p:cNvPr id="55" name="Picture 54">
            <a:extLst>
              <a:ext uri="{FF2B5EF4-FFF2-40B4-BE49-F238E27FC236}">
                <a16:creationId xmlns:a16="http://schemas.microsoft.com/office/drawing/2014/main" id="{63A5F529-B3CF-4536-A5B3-0B28F4346BA1}"/>
              </a:ext>
            </a:extLst>
          </p:cNvPr>
          <p:cNvPicPr>
            <a:picLocks noChangeAspect="1"/>
          </p:cNvPicPr>
          <p:nvPr/>
        </p:nvPicPr>
        <p:blipFill>
          <a:blip r:embed="rId12" cstate="email">
            <a:extLst>
              <a:ext uri="{28A0092B-C50C-407E-A947-70E740481C1C}">
                <a14:useLocalDpi xmlns:a14="http://schemas.microsoft.com/office/drawing/2010/main" val="0"/>
              </a:ext>
            </a:extLst>
          </a:blip>
          <a:stretch>
            <a:fillRect/>
          </a:stretch>
        </p:blipFill>
        <p:spPr>
          <a:xfrm>
            <a:off x="11936606" y="10901891"/>
            <a:ext cx="2172556" cy="2172556"/>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2661827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r>
              <a:rPr lang="en-US" dirty="0"/>
              <a:t>Page </a:t>
            </a:r>
            <a:fld id="{5A9C12DC-491F-9444-86A2-13AC5C62A2FC}" type="slidenum">
              <a:rPr lang="en-US" smtClean="0"/>
              <a:pPr/>
              <a:t>7</a:t>
            </a:fld>
            <a:endParaRPr lang="en-US" dirty="0"/>
          </a:p>
        </p:txBody>
      </p:sp>
      <p:sp>
        <p:nvSpPr>
          <p:cNvPr id="4" name="Footer Placeholder 3"/>
          <p:cNvSpPr>
            <a:spLocks noGrp="1"/>
          </p:cNvSpPr>
          <p:nvPr>
            <p:ph type="ftr" sz="quarter" idx="3"/>
          </p:nvPr>
        </p:nvSpPr>
        <p:spPr/>
        <p:txBody>
          <a:bodyPr/>
          <a:lstStyle/>
          <a:p>
            <a:r>
              <a:rPr lang="en-US" dirty="0"/>
              <a:t>Confidential Property of Schneider Electric |</a:t>
            </a:r>
          </a:p>
        </p:txBody>
      </p:sp>
      <p:sp>
        <p:nvSpPr>
          <p:cNvPr id="5" name="TextBox 4">
            <a:extLst>
              <a:ext uri="{FF2B5EF4-FFF2-40B4-BE49-F238E27FC236}">
                <a16:creationId xmlns:a16="http://schemas.microsoft.com/office/drawing/2014/main" id="{E37E118B-CCBD-45BA-866F-332E2B341596}"/>
              </a:ext>
            </a:extLst>
          </p:cNvPr>
          <p:cNvSpPr txBox="1"/>
          <p:nvPr/>
        </p:nvSpPr>
        <p:spPr>
          <a:xfrm>
            <a:off x="8930454" y="921897"/>
            <a:ext cx="15276749" cy="1546449"/>
          </a:xfrm>
          <a:prstGeom prst="rect">
            <a:avLst/>
          </a:prstGeom>
          <a:noFill/>
        </p:spPr>
        <p:txBody>
          <a:bodyPr wrap="square" lIns="270256" tIns="135128" rIns="270256" bIns="135128">
            <a:spAutoFit/>
            <a:scene3d>
              <a:camera prst="orthographicFront"/>
              <a:lightRig rig="threePt" dir="t"/>
            </a:scene3d>
            <a:sp3d extrusionH="57150">
              <a:bevelT w="82550" h="38100" prst="coolSlant"/>
            </a:sp3d>
          </a:bodyPr>
          <a:lstStyle>
            <a:defPPr>
              <a:defRPr lang="en-US"/>
            </a:defPPr>
            <a:lvl1pPr algn="ctr">
              <a:defRPr sz="2800" b="1" cap="none" spc="50">
                <a:ln w="0"/>
                <a:solidFill>
                  <a:schemeClr val="tx2">
                    <a:lumMod val="75000"/>
                  </a:schemeClr>
                </a:solidFill>
                <a:effectLst>
                  <a:innerShdw dist="50800" dir="5400000">
                    <a:schemeClr val="tx1">
                      <a:lumMod val="50000"/>
                      <a:lumOff val="50000"/>
                    </a:schemeClr>
                  </a:innerShdw>
                </a:effectLst>
                <a:latin typeface="Segoe UI" panose="020B0502040204020203" pitchFamily="34" charset="0"/>
                <a:cs typeface="Segoe UI" panose="020B0502040204020203" pitchFamily="34" charset="0"/>
              </a:defRPr>
            </a:lvl1pPr>
          </a:lstStyle>
          <a:p>
            <a:r>
              <a:rPr lang="en-US" sz="8276" dirty="0"/>
              <a:t>Idea Generation &amp; Evolution</a:t>
            </a:r>
          </a:p>
        </p:txBody>
      </p:sp>
      <p:grpSp>
        <p:nvGrpSpPr>
          <p:cNvPr id="6" name="Group 5">
            <a:extLst>
              <a:ext uri="{FF2B5EF4-FFF2-40B4-BE49-F238E27FC236}">
                <a16:creationId xmlns:a16="http://schemas.microsoft.com/office/drawing/2014/main" id="{4AAFA6AA-1CB6-4CEB-94C9-145FD26FB36F}"/>
              </a:ext>
            </a:extLst>
          </p:cNvPr>
          <p:cNvGrpSpPr/>
          <p:nvPr/>
        </p:nvGrpSpPr>
        <p:grpSpPr>
          <a:xfrm>
            <a:off x="3380867" y="3424354"/>
            <a:ext cx="25367557" cy="8299578"/>
            <a:chOff x="252413" y="687728"/>
            <a:chExt cx="8583008" cy="2808128"/>
          </a:xfrm>
        </p:grpSpPr>
        <p:sp>
          <p:nvSpPr>
            <p:cNvPr id="2" name="TextBox 1">
              <a:extLst>
                <a:ext uri="{FF2B5EF4-FFF2-40B4-BE49-F238E27FC236}">
                  <a16:creationId xmlns:a16="http://schemas.microsoft.com/office/drawing/2014/main" id="{2823A24A-7448-4DBD-8983-EA71ED990F1C}"/>
                </a:ext>
              </a:extLst>
            </p:cNvPr>
            <p:cNvSpPr txBox="1"/>
            <p:nvPr/>
          </p:nvSpPr>
          <p:spPr>
            <a:xfrm>
              <a:off x="3536161" y="709294"/>
              <a:ext cx="2645977" cy="616067"/>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Marlene Garza</a:t>
              </a:r>
            </a:p>
            <a:p>
              <a:r>
                <a:rPr lang="en-US" sz="3547" b="1" dirty="0">
                  <a:solidFill>
                    <a:schemeClr val="bg1"/>
                  </a:solidFill>
                </a:rPr>
                <a:t>	</a:t>
              </a:r>
              <a:r>
                <a:rPr lang="en-US" sz="2956" b="1" dirty="0">
                  <a:solidFill>
                    <a:schemeClr val="bg1"/>
                  </a:solidFill>
                </a:rPr>
                <a:t>Prj Specialist Manager, MTY MX</a:t>
              </a:r>
            </a:p>
            <a:p>
              <a:r>
                <a:rPr lang="en-US" sz="3547" dirty="0">
                  <a:solidFill>
                    <a:schemeClr val="bg1"/>
                  </a:solidFill>
                </a:rPr>
                <a:t>	</a:t>
              </a:r>
              <a:r>
                <a:rPr lang="en-US" sz="2364" dirty="0">
                  <a:solidFill>
                    <a:schemeClr val="bg1"/>
                  </a:solidFill>
                </a:rPr>
                <a:t>Pipeline Generation and PES Auditor</a:t>
              </a:r>
              <a:endParaRPr lang="en-US" sz="2956" dirty="0">
                <a:solidFill>
                  <a:schemeClr val="bg1"/>
                </a:solidFill>
              </a:endParaRPr>
            </a:p>
          </p:txBody>
        </p:sp>
        <p:cxnSp>
          <p:nvCxnSpPr>
            <p:cNvPr id="17" name="Straight Arrow Connector 16">
              <a:extLst>
                <a:ext uri="{FF2B5EF4-FFF2-40B4-BE49-F238E27FC236}">
                  <a16:creationId xmlns:a16="http://schemas.microsoft.com/office/drawing/2014/main" id="{7BED4402-EE25-42BE-A5BB-D5A187BA66CB}"/>
                </a:ext>
              </a:extLst>
            </p:cNvPr>
            <p:cNvCxnSpPr>
              <a:cxnSpLocks/>
            </p:cNvCxnSpPr>
            <p:nvPr/>
          </p:nvCxnSpPr>
          <p:spPr>
            <a:xfrm flipV="1">
              <a:off x="3672142" y="1473994"/>
              <a:ext cx="0" cy="136145"/>
            </a:xfrm>
            <a:prstGeom prst="straightConnector1">
              <a:avLst/>
            </a:prstGeom>
            <a:ln w="1905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C53F6F9D-B907-4919-9F45-3973909C1E17}"/>
                </a:ext>
              </a:extLst>
            </p:cNvPr>
            <p:cNvCxnSpPr>
              <a:cxnSpLocks/>
            </p:cNvCxnSpPr>
            <p:nvPr/>
          </p:nvCxnSpPr>
          <p:spPr>
            <a:xfrm>
              <a:off x="273826" y="1610138"/>
              <a:ext cx="3427130" cy="0"/>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sp>
          <p:nvSpPr>
            <p:cNvPr id="40" name="TextBox 39">
              <a:extLst>
                <a:ext uri="{FF2B5EF4-FFF2-40B4-BE49-F238E27FC236}">
                  <a16:creationId xmlns:a16="http://schemas.microsoft.com/office/drawing/2014/main" id="{72A4A986-CBB9-415F-A0BF-22BABC148FC7}"/>
                </a:ext>
              </a:extLst>
            </p:cNvPr>
            <p:cNvSpPr txBox="1"/>
            <p:nvPr/>
          </p:nvSpPr>
          <p:spPr>
            <a:xfrm>
              <a:off x="3582692" y="1771316"/>
              <a:ext cx="2281444" cy="554475"/>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Alma Dulce Gomez</a:t>
              </a:r>
            </a:p>
            <a:p>
              <a:r>
                <a:rPr lang="en-US" sz="3547" dirty="0">
                  <a:solidFill>
                    <a:schemeClr val="bg1"/>
                  </a:solidFill>
                </a:rPr>
                <a:t>	</a:t>
              </a:r>
              <a:r>
                <a:rPr lang="en-US" sz="2956" b="1" dirty="0">
                  <a:solidFill>
                    <a:schemeClr val="bg1"/>
                  </a:solidFill>
                </a:rPr>
                <a:t>Prj Specialist MTY, MEX </a:t>
              </a:r>
              <a:r>
                <a:rPr lang="en-US" sz="2956" dirty="0">
                  <a:solidFill>
                    <a:schemeClr val="bg1"/>
                  </a:solidFill>
                </a:rPr>
                <a:t>	</a:t>
              </a:r>
              <a:r>
                <a:rPr lang="en-US" sz="2364" dirty="0">
                  <a:solidFill>
                    <a:schemeClr val="bg1"/>
                  </a:solidFill>
                </a:rPr>
                <a:t> Idea Evolution (PP and Energy)</a:t>
              </a:r>
              <a:endParaRPr lang="en-US" sz="2956" dirty="0">
                <a:solidFill>
                  <a:schemeClr val="bg1"/>
                </a:solidFill>
              </a:endParaRPr>
            </a:p>
          </p:txBody>
        </p:sp>
        <p:sp>
          <p:nvSpPr>
            <p:cNvPr id="41" name="Oval 40">
              <a:extLst>
                <a:ext uri="{FF2B5EF4-FFF2-40B4-BE49-F238E27FC236}">
                  <a16:creationId xmlns:a16="http://schemas.microsoft.com/office/drawing/2014/main" id="{7FBF7A1E-A513-49B8-BC09-6F3574A1BB73}"/>
                </a:ext>
              </a:extLst>
            </p:cNvPr>
            <p:cNvSpPr/>
            <p:nvPr/>
          </p:nvSpPr>
          <p:spPr>
            <a:xfrm>
              <a:off x="3324273" y="1757031"/>
              <a:ext cx="715619" cy="705678"/>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237" dirty="0"/>
            </a:p>
          </p:txBody>
        </p:sp>
        <p:pic>
          <p:nvPicPr>
            <p:cNvPr id="42" name="Picture 41">
              <a:extLst>
                <a:ext uri="{FF2B5EF4-FFF2-40B4-BE49-F238E27FC236}">
                  <a16:creationId xmlns:a16="http://schemas.microsoft.com/office/drawing/2014/main" id="{CF1E6041-3C72-44E2-A7E6-BB07CFD6B9F7}"/>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3491251" y="1898038"/>
              <a:ext cx="381664" cy="477079"/>
            </a:xfrm>
            <a:prstGeom prst="rect">
              <a:avLst/>
            </a:prstGeom>
          </p:spPr>
        </p:pic>
        <p:sp>
          <p:nvSpPr>
            <p:cNvPr id="43" name="TextBox 42">
              <a:extLst>
                <a:ext uri="{FF2B5EF4-FFF2-40B4-BE49-F238E27FC236}">
                  <a16:creationId xmlns:a16="http://schemas.microsoft.com/office/drawing/2014/main" id="{75AC6BE2-F152-40EA-ADE0-B37231116AC8}"/>
                </a:ext>
              </a:extLst>
            </p:cNvPr>
            <p:cNvSpPr txBox="1"/>
            <p:nvPr/>
          </p:nvSpPr>
          <p:spPr>
            <a:xfrm>
              <a:off x="3580726" y="2783138"/>
              <a:ext cx="2267559" cy="616067"/>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Adriana Geniz</a:t>
              </a:r>
            </a:p>
            <a:p>
              <a:r>
                <a:rPr lang="en-US" sz="3547" b="1" dirty="0">
                  <a:solidFill>
                    <a:schemeClr val="bg1"/>
                  </a:solidFill>
                </a:rPr>
                <a:t>	</a:t>
              </a:r>
              <a:r>
                <a:rPr lang="en-US" sz="2956" b="1" dirty="0">
                  <a:solidFill>
                    <a:schemeClr val="bg1"/>
                  </a:solidFill>
                </a:rPr>
                <a:t>Prj Specialist MTY, MEX</a:t>
              </a:r>
              <a:endParaRPr lang="en-US" sz="3547" b="1" dirty="0">
                <a:solidFill>
                  <a:schemeClr val="bg1"/>
                </a:solidFill>
              </a:endParaRPr>
            </a:p>
            <a:p>
              <a:r>
                <a:rPr lang="en-US" sz="3547" dirty="0">
                  <a:solidFill>
                    <a:schemeClr val="bg1"/>
                  </a:solidFill>
                </a:rPr>
                <a:t>	</a:t>
              </a:r>
              <a:r>
                <a:rPr lang="en-US" sz="2069" dirty="0">
                  <a:solidFill>
                    <a:schemeClr val="bg1"/>
                  </a:solidFill>
                </a:rPr>
                <a:t>Idea Evolution (Industry &amp; Ecobuildings)</a:t>
              </a:r>
              <a:endParaRPr lang="en-US" sz="3547" dirty="0">
                <a:solidFill>
                  <a:schemeClr val="bg1"/>
                </a:solidFill>
              </a:endParaRPr>
            </a:p>
          </p:txBody>
        </p:sp>
        <p:sp>
          <p:nvSpPr>
            <p:cNvPr id="44" name="Oval 43">
              <a:extLst>
                <a:ext uri="{FF2B5EF4-FFF2-40B4-BE49-F238E27FC236}">
                  <a16:creationId xmlns:a16="http://schemas.microsoft.com/office/drawing/2014/main" id="{A2F99329-BDCB-4C48-8C84-D04EEE1D168A}"/>
                </a:ext>
              </a:extLst>
            </p:cNvPr>
            <p:cNvSpPr/>
            <p:nvPr/>
          </p:nvSpPr>
          <p:spPr>
            <a:xfrm>
              <a:off x="3322308" y="2768853"/>
              <a:ext cx="715619" cy="705678"/>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237" dirty="0"/>
            </a:p>
          </p:txBody>
        </p:sp>
        <p:pic>
          <p:nvPicPr>
            <p:cNvPr id="45" name="Picture 44">
              <a:extLst>
                <a:ext uri="{FF2B5EF4-FFF2-40B4-BE49-F238E27FC236}">
                  <a16:creationId xmlns:a16="http://schemas.microsoft.com/office/drawing/2014/main" id="{446F3122-0F8E-4284-A269-3BE930DCFC75}"/>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3489286" y="2909860"/>
              <a:ext cx="381664" cy="477079"/>
            </a:xfrm>
            <a:prstGeom prst="rect">
              <a:avLst/>
            </a:prstGeom>
          </p:spPr>
        </p:pic>
        <p:cxnSp>
          <p:nvCxnSpPr>
            <p:cNvPr id="65" name="Straight Connector 64">
              <a:extLst>
                <a:ext uri="{FF2B5EF4-FFF2-40B4-BE49-F238E27FC236}">
                  <a16:creationId xmlns:a16="http://schemas.microsoft.com/office/drawing/2014/main" id="{52ED4FD1-4B1F-4237-A539-A4E253BAAA2C}"/>
                </a:ext>
              </a:extLst>
            </p:cNvPr>
            <p:cNvCxnSpPr>
              <a:cxnSpLocks/>
            </p:cNvCxnSpPr>
            <p:nvPr/>
          </p:nvCxnSpPr>
          <p:spPr>
            <a:xfrm flipH="1">
              <a:off x="254952" y="1610139"/>
              <a:ext cx="5340" cy="1521589"/>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70" name="Straight Arrow Connector 69">
              <a:extLst>
                <a:ext uri="{FF2B5EF4-FFF2-40B4-BE49-F238E27FC236}">
                  <a16:creationId xmlns:a16="http://schemas.microsoft.com/office/drawing/2014/main" id="{1E6FF56E-D66D-4F80-94C8-388D24618C66}"/>
                </a:ext>
              </a:extLst>
            </p:cNvPr>
            <p:cNvCxnSpPr>
              <a:cxnSpLocks/>
            </p:cNvCxnSpPr>
            <p:nvPr/>
          </p:nvCxnSpPr>
          <p:spPr>
            <a:xfrm>
              <a:off x="252413" y="2074563"/>
              <a:ext cx="139575" cy="9537"/>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1" name="Straight Arrow Connector 70">
              <a:extLst>
                <a:ext uri="{FF2B5EF4-FFF2-40B4-BE49-F238E27FC236}">
                  <a16:creationId xmlns:a16="http://schemas.microsoft.com/office/drawing/2014/main" id="{39D79BAC-FCF9-44DA-824C-4CF71E0E3E71}"/>
                </a:ext>
              </a:extLst>
            </p:cNvPr>
            <p:cNvCxnSpPr>
              <a:cxnSpLocks/>
            </p:cNvCxnSpPr>
            <p:nvPr/>
          </p:nvCxnSpPr>
          <p:spPr>
            <a:xfrm flipV="1">
              <a:off x="260291" y="3124240"/>
              <a:ext cx="148172" cy="7488"/>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CB024F2F-F8B8-43E8-8F73-EEE523503043}"/>
                </a:ext>
              </a:extLst>
            </p:cNvPr>
            <p:cNvCxnSpPr>
              <a:cxnSpLocks/>
            </p:cNvCxnSpPr>
            <p:nvPr/>
          </p:nvCxnSpPr>
          <p:spPr>
            <a:xfrm>
              <a:off x="3132741" y="1610139"/>
              <a:ext cx="0" cy="1511679"/>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80" name="Straight Arrow Connector 79">
              <a:extLst>
                <a:ext uri="{FF2B5EF4-FFF2-40B4-BE49-F238E27FC236}">
                  <a16:creationId xmlns:a16="http://schemas.microsoft.com/office/drawing/2014/main" id="{828FE017-2A44-4189-A8F1-A258C13CC0AF}"/>
                </a:ext>
              </a:extLst>
            </p:cNvPr>
            <p:cNvCxnSpPr/>
            <p:nvPr/>
          </p:nvCxnSpPr>
          <p:spPr>
            <a:xfrm>
              <a:off x="3135411" y="3121818"/>
              <a:ext cx="203462" cy="2548"/>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1" name="Straight Arrow Connector 80">
              <a:extLst>
                <a:ext uri="{FF2B5EF4-FFF2-40B4-BE49-F238E27FC236}">
                  <a16:creationId xmlns:a16="http://schemas.microsoft.com/office/drawing/2014/main" id="{60D07893-7582-48DC-B99B-F0A528B5F1CB}"/>
                </a:ext>
              </a:extLst>
            </p:cNvPr>
            <p:cNvCxnSpPr/>
            <p:nvPr/>
          </p:nvCxnSpPr>
          <p:spPr>
            <a:xfrm>
              <a:off x="3133366" y="2124426"/>
              <a:ext cx="203462" cy="2548"/>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4" name="Straight Connector 83">
              <a:extLst>
                <a:ext uri="{FF2B5EF4-FFF2-40B4-BE49-F238E27FC236}">
                  <a16:creationId xmlns:a16="http://schemas.microsoft.com/office/drawing/2014/main" id="{D99845B7-6D53-4E92-8386-0327FF403BF8}"/>
                </a:ext>
              </a:extLst>
            </p:cNvPr>
            <p:cNvCxnSpPr>
              <a:cxnSpLocks/>
            </p:cNvCxnSpPr>
            <p:nvPr/>
          </p:nvCxnSpPr>
          <p:spPr>
            <a:xfrm>
              <a:off x="3672142" y="1610139"/>
              <a:ext cx="2392869" cy="0"/>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86" name="Straight Connector 85">
              <a:extLst>
                <a:ext uri="{FF2B5EF4-FFF2-40B4-BE49-F238E27FC236}">
                  <a16:creationId xmlns:a16="http://schemas.microsoft.com/office/drawing/2014/main" id="{43FAA9AF-451B-4FFF-B86E-965EC8548ECA}"/>
                </a:ext>
              </a:extLst>
            </p:cNvPr>
            <p:cNvCxnSpPr>
              <a:cxnSpLocks/>
            </p:cNvCxnSpPr>
            <p:nvPr/>
          </p:nvCxnSpPr>
          <p:spPr>
            <a:xfrm flipH="1">
              <a:off x="6065011" y="1610139"/>
              <a:ext cx="5341" cy="1511679"/>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87" name="Straight Arrow Connector 86">
              <a:extLst>
                <a:ext uri="{FF2B5EF4-FFF2-40B4-BE49-F238E27FC236}">
                  <a16:creationId xmlns:a16="http://schemas.microsoft.com/office/drawing/2014/main" id="{8E0F842C-29F0-48FE-9763-CA1071751917}"/>
                </a:ext>
              </a:extLst>
            </p:cNvPr>
            <p:cNvCxnSpPr>
              <a:cxnSpLocks/>
            </p:cNvCxnSpPr>
            <p:nvPr/>
          </p:nvCxnSpPr>
          <p:spPr>
            <a:xfrm>
              <a:off x="6065011" y="2112544"/>
              <a:ext cx="224734"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1" name="Straight Arrow Connector 90">
              <a:extLst>
                <a:ext uri="{FF2B5EF4-FFF2-40B4-BE49-F238E27FC236}">
                  <a16:creationId xmlns:a16="http://schemas.microsoft.com/office/drawing/2014/main" id="{67B4D264-E9DD-4314-B370-E4B98D6E3640}"/>
                </a:ext>
              </a:extLst>
            </p:cNvPr>
            <p:cNvCxnSpPr>
              <a:cxnSpLocks/>
            </p:cNvCxnSpPr>
            <p:nvPr/>
          </p:nvCxnSpPr>
          <p:spPr>
            <a:xfrm>
              <a:off x="6080635" y="3125213"/>
              <a:ext cx="224734"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128" name="TextBox 127">
              <a:extLst>
                <a:ext uri="{FF2B5EF4-FFF2-40B4-BE49-F238E27FC236}">
                  <a16:creationId xmlns:a16="http://schemas.microsoft.com/office/drawing/2014/main" id="{0685251F-B074-4EE8-B164-951BC400E21C}"/>
                </a:ext>
              </a:extLst>
            </p:cNvPr>
            <p:cNvSpPr txBox="1"/>
            <p:nvPr/>
          </p:nvSpPr>
          <p:spPr>
            <a:xfrm>
              <a:off x="6553977" y="1771316"/>
              <a:ext cx="2281444" cy="585282"/>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Alex Casillas</a:t>
              </a:r>
            </a:p>
            <a:p>
              <a:r>
                <a:rPr lang="en-US" sz="3547" dirty="0">
                  <a:solidFill>
                    <a:schemeClr val="bg1"/>
                  </a:solidFill>
                </a:rPr>
                <a:t>	</a:t>
              </a:r>
              <a:r>
                <a:rPr lang="en-US" sz="2956" b="1" dirty="0">
                  <a:solidFill>
                    <a:schemeClr val="bg1"/>
                  </a:solidFill>
                </a:rPr>
                <a:t>Prj Specialist MTY, MEX</a:t>
              </a:r>
            </a:p>
            <a:p>
              <a:r>
                <a:rPr lang="en-US" sz="2956" dirty="0">
                  <a:solidFill>
                    <a:schemeClr val="bg1"/>
                  </a:solidFill>
                </a:rPr>
                <a:t>	</a:t>
              </a:r>
              <a:r>
                <a:rPr lang="en-US" sz="2364" dirty="0">
                  <a:solidFill>
                    <a:schemeClr val="bg1"/>
                  </a:solidFill>
                </a:rPr>
                <a:t> Idea Evolution (ITD and Industry)</a:t>
              </a:r>
              <a:endParaRPr lang="en-US" sz="2956" dirty="0">
                <a:solidFill>
                  <a:schemeClr val="bg1"/>
                </a:solidFill>
              </a:endParaRPr>
            </a:p>
          </p:txBody>
        </p:sp>
        <p:sp>
          <p:nvSpPr>
            <p:cNvPr id="129" name="Oval 128">
              <a:extLst>
                <a:ext uri="{FF2B5EF4-FFF2-40B4-BE49-F238E27FC236}">
                  <a16:creationId xmlns:a16="http://schemas.microsoft.com/office/drawing/2014/main" id="{AEF83F7D-1764-4FE5-995B-D3863A76317E}"/>
                </a:ext>
              </a:extLst>
            </p:cNvPr>
            <p:cNvSpPr/>
            <p:nvPr/>
          </p:nvSpPr>
          <p:spPr>
            <a:xfrm>
              <a:off x="6344862" y="1711969"/>
              <a:ext cx="715619" cy="705678"/>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237" dirty="0"/>
            </a:p>
          </p:txBody>
        </p:sp>
        <p:sp>
          <p:nvSpPr>
            <p:cNvPr id="131" name="TextBox 130">
              <a:extLst>
                <a:ext uri="{FF2B5EF4-FFF2-40B4-BE49-F238E27FC236}">
                  <a16:creationId xmlns:a16="http://schemas.microsoft.com/office/drawing/2014/main" id="{5178BCFD-2EB9-4566-A255-F2B6710665FC}"/>
                </a:ext>
              </a:extLst>
            </p:cNvPr>
            <p:cNvSpPr txBox="1"/>
            <p:nvPr/>
          </p:nvSpPr>
          <p:spPr>
            <a:xfrm>
              <a:off x="6552011" y="2783138"/>
              <a:ext cx="2267559" cy="616067"/>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Raul Raygoza</a:t>
              </a:r>
            </a:p>
            <a:p>
              <a:r>
                <a:rPr lang="en-US" sz="3547" b="1" dirty="0">
                  <a:solidFill>
                    <a:schemeClr val="bg1"/>
                  </a:solidFill>
                </a:rPr>
                <a:t>	</a:t>
              </a:r>
              <a:r>
                <a:rPr lang="en-US" sz="2956" b="1" dirty="0">
                  <a:solidFill>
                    <a:schemeClr val="bg1"/>
                  </a:solidFill>
                </a:rPr>
                <a:t>Prj Specialist MTY, MEX</a:t>
              </a:r>
              <a:endParaRPr lang="en-US" sz="3547" b="1" dirty="0">
                <a:solidFill>
                  <a:schemeClr val="bg1"/>
                </a:solidFill>
              </a:endParaRPr>
            </a:p>
            <a:p>
              <a:r>
                <a:rPr lang="en-US" sz="3547" dirty="0">
                  <a:solidFill>
                    <a:schemeClr val="bg1"/>
                  </a:solidFill>
                </a:rPr>
                <a:t>	</a:t>
              </a:r>
              <a:r>
                <a:rPr lang="en-US" sz="2364" dirty="0">
                  <a:solidFill>
                    <a:schemeClr val="bg1"/>
                  </a:solidFill>
                </a:rPr>
                <a:t> Idea Evolution (Energy and Retail)</a:t>
              </a:r>
              <a:endParaRPr lang="en-US" sz="3547" dirty="0">
                <a:solidFill>
                  <a:schemeClr val="bg1"/>
                </a:solidFill>
              </a:endParaRPr>
            </a:p>
          </p:txBody>
        </p:sp>
        <p:sp>
          <p:nvSpPr>
            <p:cNvPr id="132" name="Oval 131">
              <a:extLst>
                <a:ext uri="{FF2B5EF4-FFF2-40B4-BE49-F238E27FC236}">
                  <a16:creationId xmlns:a16="http://schemas.microsoft.com/office/drawing/2014/main" id="{D1BA546D-1E15-4209-8F30-541F817ACAFE}"/>
                </a:ext>
              </a:extLst>
            </p:cNvPr>
            <p:cNvSpPr/>
            <p:nvPr/>
          </p:nvSpPr>
          <p:spPr>
            <a:xfrm>
              <a:off x="6293593" y="2768853"/>
              <a:ext cx="715619" cy="705678"/>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237" dirty="0"/>
            </a:p>
          </p:txBody>
        </p:sp>
        <p:pic>
          <p:nvPicPr>
            <p:cNvPr id="133" name="Picture 132">
              <a:extLst>
                <a:ext uri="{FF2B5EF4-FFF2-40B4-BE49-F238E27FC236}">
                  <a16:creationId xmlns:a16="http://schemas.microsoft.com/office/drawing/2014/main" id="{87E83838-D52B-448E-B8F1-D94F8F4FDA0B}"/>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6460571" y="2909860"/>
              <a:ext cx="381664" cy="477079"/>
            </a:xfrm>
            <a:prstGeom prst="rect">
              <a:avLst/>
            </a:prstGeom>
          </p:spPr>
        </p:pic>
        <p:sp>
          <p:nvSpPr>
            <p:cNvPr id="140" name="TextBox 139">
              <a:extLst>
                <a:ext uri="{FF2B5EF4-FFF2-40B4-BE49-F238E27FC236}">
                  <a16:creationId xmlns:a16="http://schemas.microsoft.com/office/drawing/2014/main" id="{862478C4-43B1-4C6F-993F-940F4B231A5C}"/>
                </a:ext>
              </a:extLst>
            </p:cNvPr>
            <p:cNvSpPr txBox="1"/>
            <p:nvPr/>
          </p:nvSpPr>
          <p:spPr>
            <a:xfrm>
              <a:off x="661320" y="1785601"/>
              <a:ext cx="2281444" cy="585282"/>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Andres Chapa</a:t>
              </a:r>
            </a:p>
            <a:p>
              <a:r>
                <a:rPr lang="en-US" sz="3547" dirty="0">
                  <a:solidFill>
                    <a:schemeClr val="bg1"/>
                  </a:solidFill>
                </a:rPr>
                <a:t>	</a:t>
              </a:r>
              <a:r>
                <a:rPr lang="en-US" sz="2956" b="1" dirty="0">
                  <a:solidFill>
                    <a:schemeClr val="bg1"/>
                  </a:solidFill>
                </a:rPr>
                <a:t>Prj Specialist MTY, MEX </a:t>
              </a:r>
            </a:p>
            <a:p>
              <a:r>
                <a:rPr lang="en-US" sz="2956" dirty="0">
                  <a:solidFill>
                    <a:schemeClr val="bg1"/>
                  </a:solidFill>
                </a:rPr>
                <a:t>	</a:t>
              </a:r>
              <a:r>
                <a:rPr lang="en-US" sz="2364" dirty="0">
                  <a:solidFill>
                    <a:schemeClr val="bg1"/>
                  </a:solidFill>
                </a:rPr>
                <a:t> Idea Evolution (Ecobuilding &amp; PP)</a:t>
              </a:r>
              <a:endParaRPr lang="en-US" sz="2956" dirty="0">
                <a:solidFill>
                  <a:schemeClr val="bg1"/>
                </a:solidFill>
              </a:endParaRPr>
            </a:p>
          </p:txBody>
        </p:sp>
        <p:sp>
          <p:nvSpPr>
            <p:cNvPr id="141" name="Oval 140">
              <a:extLst>
                <a:ext uri="{FF2B5EF4-FFF2-40B4-BE49-F238E27FC236}">
                  <a16:creationId xmlns:a16="http://schemas.microsoft.com/office/drawing/2014/main" id="{222AC7A4-F627-4BF1-A80F-317CFDA6BEB1}"/>
                </a:ext>
              </a:extLst>
            </p:cNvPr>
            <p:cNvSpPr/>
            <p:nvPr/>
          </p:nvSpPr>
          <p:spPr>
            <a:xfrm>
              <a:off x="402901" y="1771316"/>
              <a:ext cx="715619" cy="705678"/>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237" dirty="0"/>
            </a:p>
          </p:txBody>
        </p:sp>
        <p:pic>
          <p:nvPicPr>
            <p:cNvPr id="142" name="Picture 141">
              <a:extLst>
                <a:ext uri="{FF2B5EF4-FFF2-40B4-BE49-F238E27FC236}">
                  <a16:creationId xmlns:a16="http://schemas.microsoft.com/office/drawing/2014/main" id="{3FDC1ABB-3E30-4B42-942F-07AD19BC9C80}"/>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69879" y="1912323"/>
              <a:ext cx="381664" cy="477079"/>
            </a:xfrm>
            <a:prstGeom prst="rect">
              <a:avLst/>
            </a:prstGeom>
          </p:spPr>
        </p:pic>
        <p:sp>
          <p:nvSpPr>
            <p:cNvPr id="143" name="TextBox 142">
              <a:extLst>
                <a:ext uri="{FF2B5EF4-FFF2-40B4-BE49-F238E27FC236}">
                  <a16:creationId xmlns:a16="http://schemas.microsoft.com/office/drawing/2014/main" id="{29A4CCF0-DD26-4F77-9E5C-546DE3FC06CB}"/>
                </a:ext>
              </a:extLst>
            </p:cNvPr>
            <p:cNvSpPr txBox="1"/>
            <p:nvPr/>
          </p:nvSpPr>
          <p:spPr>
            <a:xfrm>
              <a:off x="659354" y="2797423"/>
              <a:ext cx="2267559" cy="616067"/>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Vanessa Lucio</a:t>
              </a:r>
            </a:p>
            <a:p>
              <a:r>
                <a:rPr lang="en-US" sz="3547" b="1" dirty="0">
                  <a:solidFill>
                    <a:schemeClr val="bg1"/>
                  </a:solidFill>
                </a:rPr>
                <a:t>	</a:t>
              </a:r>
              <a:r>
                <a:rPr lang="en-US" sz="2956" b="1" dirty="0">
                  <a:solidFill>
                    <a:schemeClr val="bg1"/>
                  </a:solidFill>
                </a:rPr>
                <a:t>Prj Specialist MTY, MEX</a:t>
              </a:r>
              <a:endParaRPr lang="en-US" sz="3547" b="1" dirty="0">
                <a:solidFill>
                  <a:schemeClr val="bg1"/>
                </a:solidFill>
              </a:endParaRPr>
            </a:p>
            <a:p>
              <a:r>
                <a:rPr lang="en-US" sz="3547" dirty="0">
                  <a:solidFill>
                    <a:schemeClr val="bg1"/>
                  </a:solidFill>
                </a:rPr>
                <a:t>	</a:t>
              </a:r>
              <a:r>
                <a:rPr lang="en-US" sz="2364" dirty="0">
                  <a:solidFill>
                    <a:schemeClr val="bg1"/>
                  </a:solidFill>
                </a:rPr>
                <a:t> Idea Evolution (Retail &amp; Projects)</a:t>
              </a:r>
              <a:endParaRPr lang="en-US" sz="3547" dirty="0">
                <a:solidFill>
                  <a:schemeClr val="bg1"/>
                </a:solidFill>
              </a:endParaRPr>
            </a:p>
          </p:txBody>
        </p:sp>
        <p:sp>
          <p:nvSpPr>
            <p:cNvPr id="144" name="Oval 143">
              <a:extLst>
                <a:ext uri="{FF2B5EF4-FFF2-40B4-BE49-F238E27FC236}">
                  <a16:creationId xmlns:a16="http://schemas.microsoft.com/office/drawing/2014/main" id="{1C750C76-C437-414D-99FA-3CEFF95D3AC8}"/>
                </a:ext>
              </a:extLst>
            </p:cNvPr>
            <p:cNvSpPr/>
            <p:nvPr/>
          </p:nvSpPr>
          <p:spPr>
            <a:xfrm>
              <a:off x="400936" y="2783138"/>
              <a:ext cx="715619" cy="705678"/>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237" dirty="0"/>
            </a:p>
          </p:txBody>
        </p:sp>
        <p:pic>
          <p:nvPicPr>
            <p:cNvPr id="145" name="Picture 144">
              <a:extLst>
                <a:ext uri="{FF2B5EF4-FFF2-40B4-BE49-F238E27FC236}">
                  <a16:creationId xmlns:a16="http://schemas.microsoft.com/office/drawing/2014/main" id="{39F7196C-A3EA-42DF-840E-D93B6CF4525C}"/>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67914" y="2924145"/>
              <a:ext cx="381664" cy="477079"/>
            </a:xfrm>
            <a:prstGeom prst="rect">
              <a:avLst/>
            </a:prstGeom>
          </p:spPr>
        </p:pic>
        <p:cxnSp>
          <p:nvCxnSpPr>
            <p:cNvPr id="66" name="Straight Connector 65">
              <a:extLst>
                <a:ext uri="{FF2B5EF4-FFF2-40B4-BE49-F238E27FC236}">
                  <a16:creationId xmlns:a16="http://schemas.microsoft.com/office/drawing/2014/main" id="{E19A2CF5-D4F4-4D40-A16E-876CC2026455}"/>
                </a:ext>
              </a:extLst>
            </p:cNvPr>
            <p:cNvCxnSpPr>
              <a:cxnSpLocks/>
            </p:cNvCxnSpPr>
            <p:nvPr/>
          </p:nvCxnSpPr>
          <p:spPr>
            <a:xfrm flipH="1">
              <a:off x="6067910" y="1610138"/>
              <a:ext cx="5341" cy="1511679"/>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pic>
          <p:nvPicPr>
            <p:cNvPr id="13" name="Picture 12">
              <a:extLst>
                <a:ext uri="{FF2B5EF4-FFF2-40B4-BE49-F238E27FC236}">
                  <a16:creationId xmlns:a16="http://schemas.microsoft.com/office/drawing/2014/main" id="{48A6F741-8E4F-49EC-B648-FCB3B8A6BC47}"/>
                </a:ext>
              </a:extLst>
            </p:cNvPr>
            <p:cNvPicPr>
              <a:picLocks noChangeAspect="1"/>
            </p:cNvPicPr>
            <p:nvPr/>
          </p:nvPicPr>
          <p:blipFill>
            <a:blip r:embed="rId4"/>
            <a:stretch>
              <a:fillRect/>
            </a:stretch>
          </p:blipFill>
          <p:spPr>
            <a:xfrm>
              <a:off x="400234" y="2785208"/>
              <a:ext cx="710648" cy="710648"/>
            </a:xfrm>
            <a:prstGeom prst="ellipse">
              <a:avLst/>
            </a:prstGeom>
            <a:ln w="12700" cap="rnd">
              <a:solidFill>
                <a:schemeClr val="bg1"/>
              </a:solidFill>
              <a:prstDash val="solid"/>
            </a:ln>
            <a:effectLst/>
          </p:spPr>
        </p:pic>
        <p:pic>
          <p:nvPicPr>
            <p:cNvPr id="14" name="Picture 13">
              <a:extLst>
                <a:ext uri="{FF2B5EF4-FFF2-40B4-BE49-F238E27FC236}">
                  <a16:creationId xmlns:a16="http://schemas.microsoft.com/office/drawing/2014/main" id="{BDCA1F16-F776-46FC-9BA9-DFC7E36A365F}"/>
                </a:ext>
              </a:extLst>
            </p:cNvPr>
            <p:cNvPicPr>
              <a:picLocks noChangeAspect="1"/>
            </p:cNvPicPr>
            <p:nvPr/>
          </p:nvPicPr>
          <p:blipFill>
            <a:blip r:embed="rId5"/>
            <a:stretch>
              <a:fillRect/>
            </a:stretch>
          </p:blipFill>
          <p:spPr>
            <a:xfrm>
              <a:off x="3322111" y="1749025"/>
              <a:ext cx="722149" cy="722149"/>
            </a:xfrm>
            <a:prstGeom prst="ellipse">
              <a:avLst/>
            </a:prstGeom>
            <a:ln w="12700" cap="rnd">
              <a:solidFill>
                <a:schemeClr val="bg1"/>
              </a:solidFill>
              <a:prstDash val="solid"/>
            </a:ln>
            <a:effectLst/>
          </p:spPr>
        </p:pic>
        <p:pic>
          <p:nvPicPr>
            <p:cNvPr id="15" name="Picture 14">
              <a:extLst>
                <a:ext uri="{FF2B5EF4-FFF2-40B4-BE49-F238E27FC236}">
                  <a16:creationId xmlns:a16="http://schemas.microsoft.com/office/drawing/2014/main" id="{C5375AF7-4B3C-4FE0-AAF7-6199385340C1}"/>
                </a:ext>
              </a:extLst>
            </p:cNvPr>
            <p:cNvPicPr>
              <a:picLocks noChangeAspect="1"/>
            </p:cNvPicPr>
            <p:nvPr/>
          </p:nvPicPr>
          <p:blipFill>
            <a:blip r:embed="rId6"/>
            <a:stretch>
              <a:fillRect/>
            </a:stretch>
          </p:blipFill>
          <p:spPr>
            <a:xfrm>
              <a:off x="3324634" y="2761180"/>
              <a:ext cx="715889" cy="714741"/>
            </a:xfrm>
            <a:prstGeom prst="ellipse">
              <a:avLst/>
            </a:prstGeom>
            <a:ln w="12700" cap="rnd">
              <a:solidFill>
                <a:schemeClr val="bg1"/>
              </a:solidFill>
              <a:prstDash val="solid"/>
            </a:ln>
            <a:effectLst/>
          </p:spPr>
        </p:pic>
        <p:pic>
          <p:nvPicPr>
            <p:cNvPr id="49" name="Picture 48">
              <a:extLst>
                <a:ext uri="{FF2B5EF4-FFF2-40B4-BE49-F238E27FC236}">
                  <a16:creationId xmlns:a16="http://schemas.microsoft.com/office/drawing/2014/main" id="{5A89B9E7-37AC-4046-8064-7C63EB350BDC}"/>
                </a:ext>
              </a:extLst>
            </p:cNvPr>
            <p:cNvPicPr>
              <a:picLocks noChangeAspect="1"/>
            </p:cNvPicPr>
            <p:nvPr/>
          </p:nvPicPr>
          <p:blipFill rotWithShape="1">
            <a:blip r:embed="rId7" cstate="email">
              <a:extLst>
                <a:ext uri="{28A0092B-C50C-407E-A947-70E740481C1C}">
                  <a14:useLocalDpi xmlns:a14="http://schemas.microsoft.com/office/drawing/2010/main" val="0"/>
                </a:ext>
              </a:extLst>
            </a:blip>
            <a:srcRect l="24857" r="25036" b="15880"/>
            <a:stretch/>
          </p:blipFill>
          <p:spPr>
            <a:xfrm>
              <a:off x="6344862" y="1716671"/>
              <a:ext cx="718518" cy="700976"/>
            </a:xfrm>
            <a:prstGeom prst="ellipse">
              <a:avLst/>
            </a:prstGeom>
            <a:ln w="12700" cap="rnd">
              <a:solidFill>
                <a:srgbClr val="C8C6BD"/>
              </a:solidFill>
              <a:prstDash val="solid"/>
            </a:ln>
            <a:effectLst/>
          </p:spPr>
        </p:pic>
        <p:pic>
          <p:nvPicPr>
            <p:cNvPr id="50" name="Picture 49">
              <a:extLst>
                <a:ext uri="{FF2B5EF4-FFF2-40B4-BE49-F238E27FC236}">
                  <a16:creationId xmlns:a16="http://schemas.microsoft.com/office/drawing/2014/main" id="{84CCA557-C033-4F86-A31C-F6C5F2347DFB}"/>
                </a:ext>
              </a:extLst>
            </p:cNvPr>
            <p:cNvPicPr>
              <a:picLocks noChangeAspect="1"/>
            </p:cNvPicPr>
            <p:nvPr/>
          </p:nvPicPr>
          <p:blipFill>
            <a:blip r:embed="rId8"/>
            <a:stretch>
              <a:fillRect/>
            </a:stretch>
          </p:blipFill>
          <p:spPr>
            <a:xfrm>
              <a:off x="6312753" y="2783138"/>
              <a:ext cx="696459" cy="677108"/>
            </a:xfrm>
            <a:prstGeom prst="ellipse">
              <a:avLst/>
            </a:prstGeom>
            <a:ln w="12700" cap="rnd">
              <a:solidFill>
                <a:srgbClr val="C8C6BD"/>
              </a:solidFill>
              <a:prstDash val="solid"/>
            </a:ln>
            <a:effectLst/>
          </p:spPr>
        </p:pic>
        <p:sp>
          <p:nvSpPr>
            <p:cNvPr id="8" name="Oval 7">
              <a:extLst>
                <a:ext uri="{FF2B5EF4-FFF2-40B4-BE49-F238E27FC236}">
                  <a16:creationId xmlns:a16="http://schemas.microsoft.com/office/drawing/2014/main" id="{0D52B3F0-90AB-44BE-BA01-D7961050BCD0}"/>
                </a:ext>
              </a:extLst>
            </p:cNvPr>
            <p:cNvSpPr/>
            <p:nvPr/>
          </p:nvSpPr>
          <p:spPr>
            <a:xfrm>
              <a:off x="3336828" y="687728"/>
              <a:ext cx="715619" cy="705678"/>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237" dirty="0"/>
            </a:p>
          </p:txBody>
        </p:sp>
      </p:grpSp>
      <p:pic>
        <p:nvPicPr>
          <p:cNvPr id="7" name="Picture 6">
            <a:extLst>
              <a:ext uri="{FF2B5EF4-FFF2-40B4-BE49-F238E27FC236}">
                <a16:creationId xmlns:a16="http://schemas.microsoft.com/office/drawing/2014/main" id="{7E176A80-7D1E-47A6-B478-71511DC26692}"/>
              </a:ext>
            </a:extLst>
          </p:cNvPr>
          <p:cNvPicPr>
            <a:picLocks noChangeAspect="1"/>
          </p:cNvPicPr>
          <p:nvPr/>
        </p:nvPicPr>
        <p:blipFill>
          <a:blip r:embed="rId9"/>
          <a:stretch>
            <a:fillRect/>
          </a:stretch>
        </p:blipFill>
        <p:spPr>
          <a:xfrm>
            <a:off x="12505364" y="3419029"/>
            <a:ext cx="2106717" cy="2081802"/>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pic>
        <p:nvPicPr>
          <p:cNvPr id="9" name="Picture 8">
            <a:extLst>
              <a:ext uri="{FF2B5EF4-FFF2-40B4-BE49-F238E27FC236}">
                <a16:creationId xmlns:a16="http://schemas.microsoft.com/office/drawing/2014/main" id="{26E254F4-49FE-470F-BC50-2B1EDC500BC4}"/>
              </a:ext>
            </a:extLst>
          </p:cNvPr>
          <p:cNvPicPr>
            <a:picLocks noChangeAspect="1"/>
          </p:cNvPicPr>
          <p:nvPr/>
        </p:nvPicPr>
        <p:blipFill rotWithShape="1">
          <a:blip r:embed="rId10"/>
          <a:srcRect l="2842" r="-1"/>
          <a:stretch/>
        </p:blipFill>
        <p:spPr>
          <a:xfrm>
            <a:off x="3826395" y="6573379"/>
            <a:ext cx="2114301" cy="2113071"/>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10355481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a:xfrm>
            <a:off x="7691066" y="14721744"/>
            <a:ext cx="1553706" cy="92461"/>
          </a:xfrm>
        </p:spPr>
        <p:txBody>
          <a:bodyPr/>
          <a:lstStyle/>
          <a:p>
            <a:r>
              <a:rPr lang="en-US" dirty="0"/>
              <a:t>Page </a:t>
            </a:r>
            <a:fld id="{5A9C12DC-491F-9444-86A2-13AC5C62A2FC}" type="slidenum">
              <a:rPr lang="en-US" smtClean="0"/>
              <a:pPr/>
              <a:t>8</a:t>
            </a:fld>
            <a:endParaRPr lang="en-US" dirty="0"/>
          </a:p>
        </p:txBody>
      </p:sp>
      <p:sp>
        <p:nvSpPr>
          <p:cNvPr id="4" name="Footer Placeholder 3"/>
          <p:cNvSpPr>
            <a:spLocks noGrp="1"/>
          </p:cNvSpPr>
          <p:nvPr>
            <p:ph type="ftr" sz="quarter" idx="3"/>
          </p:nvPr>
        </p:nvSpPr>
        <p:spPr>
          <a:xfrm>
            <a:off x="3259053" y="14750203"/>
            <a:ext cx="4462200" cy="92461"/>
          </a:xfrm>
        </p:spPr>
        <p:txBody>
          <a:bodyPr/>
          <a:lstStyle/>
          <a:p>
            <a:r>
              <a:rPr lang="en-US" dirty="0"/>
              <a:t>Confidential Property of Schneider Electric |</a:t>
            </a:r>
          </a:p>
        </p:txBody>
      </p:sp>
      <p:sp>
        <p:nvSpPr>
          <p:cNvPr id="31" name="Text Placeholder 30">
            <a:extLst>
              <a:ext uri="{FF2B5EF4-FFF2-40B4-BE49-F238E27FC236}">
                <a16:creationId xmlns:a16="http://schemas.microsoft.com/office/drawing/2014/main" id="{6B8E3B9C-0641-430B-A04A-4127BF2D9AB0}"/>
              </a:ext>
            </a:extLst>
          </p:cNvPr>
          <p:cNvSpPr>
            <a:spLocks noGrp="1"/>
          </p:cNvSpPr>
          <p:nvPr>
            <p:ph type="body" sz="quarter" idx="32"/>
          </p:nvPr>
        </p:nvSpPr>
        <p:spPr>
          <a:xfrm>
            <a:off x="3568724" y="505960"/>
            <a:ext cx="25041077" cy="1273490"/>
          </a:xfrm>
          <a:noFill/>
        </p:spPr>
        <p:txBody>
          <a:bodyPr vert="horz" wrap="square" lIns="270256" tIns="135128" rIns="270256" bIns="135128" rtlCol="0">
            <a:spAutoFit/>
            <a:scene3d>
              <a:camera prst="orthographicFront"/>
              <a:lightRig rig="threePt" dir="t"/>
            </a:scene3d>
            <a:sp3d extrusionH="57150">
              <a:bevelT w="82550" h="38100" prst="coolSlant"/>
            </a:sp3d>
          </a:bodyPr>
          <a:lstStyle/>
          <a:p>
            <a:pPr marL="0" algn="ctr"/>
            <a:r>
              <a:rPr lang="es-MX" sz="6502" b="1" spc="148" dirty="0">
                <a:ln w="0"/>
                <a:solidFill>
                  <a:schemeClr val="tx2">
                    <a:lumMod val="75000"/>
                  </a:schemeClr>
                </a:solidFill>
                <a:effectLst>
                  <a:innerShdw dist="50800" dir="5400000">
                    <a:schemeClr val="tx1">
                      <a:lumMod val="50000"/>
                      <a:lumOff val="50000"/>
                    </a:schemeClr>
                  </a:innerShdw>
                </a:effectLst>
                <a:latin typeface="Segoe UI" panose="020B0502040204020203" pitchFamily="34" charset="0"/>
                <a:cs typeface="Segoe UI" panose="020B0502040204020203" pitchFamily="34" charset="0"/>
              </a:rPr>
              <a:t>Supplier Quality &amp; Logistics – Strategic Projects SQLD Team</a:t>
            </a:r>
            <a:endParaRPr lang="en-US" sz="6502" b="1" spc="148" dirty="0">
              <a:ln w="0"/>
              <a:solidFill>
                <a:schemeClr val="tx2">
                  <a:lumMod val="75000"/>
                </a:schemeClr>
              </a:solidFill>
              <a:effectLst>
                <a:innerShdw dist="50800" dir="5400000">
                  <a:schemeClr val="tx1">
                    <a:lumMod val="50000"/>
                    <a:lumOff val="50000"/>
                  </a:schemeClr>
                </a:innerShdw>
              </a:effectLst>
              <a:latin typeface="Segoe UI" panose="020B0502040204020203" pitchFamily="34" charset="0"/>
              <a:cs typeface="Segoe UI" panose="020B0502040204020203" pitchFamily="34" charset="0"/>
            </a:endParaRPr>
          </a:p>
        </p:txBody>
      </p:sp>
      <p:sp>
        <p:nvSpPr>
          <p:cNvPr id="2" name="TextBox 1">
            <a:extLst>
              <a:ext uri="{FF2B5EF4-FFF2-40B4-BE49-F238E27FC236}">
                <a16:creationId xmlns:a16="http://schemas.microsoft.com/office/drawing/2014/main" id="{2823A24A-7448-4DBD-8983-EA71ED990F1C}"/>
              </a:ext>
            </a:extLst>
          </p:cNvPr>
          <p:cNvSpPr txBox="1"/>
          <p:nvPr/>
        </p:nvSpPr>
        <p:spPr>
          <a:xfrm>
            <a:off x="13216721" y="2308607"/>
            <a:ext cx="6707678" cy="1820819"/>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Ricardo Gongora</a:t>
            </a:r>
          </a:p>
          <a:p>
            <a:r>
              <a:rPr lang="en-US" sz="3547" b="1" dirty="0">
                <a:solidFill>
                  <a:schemeClr val="bg1"/>
                </a:solidFill>
              </a:rPr>
              <a:t>	</a:t>
            </a:r>
            <a:r>
              <a:rPr lang="en-US" sz="2956" b="1" dirty="0">
                <a:solidFill>
                  <a:schemeClr val="bg1"/>
                </a:solidFill>
              </a:rPr>
              <a:t>Supplier Quality Manager</a:t>
            </a:r>
          </a:p>
          <a:p>
            <a:r>
              <a:rPr lang="en-US" sz="3547" dirty="0">
                <a:solidFill>
                  <a:schemeClr val="bg1"/>
                </a:solidFill>
              </a:rPr>
              <a:t>	NAM </a:t>
            </a:r>
            <a:r>
              <a:rPr lang="en-US" sz="2956" dirty="0">
                <a:solidFill>
                  <a:schemeClr val="bg1"/>
                </a:solidFill>
              </a:rPr>
              <a:t>Strategic Projects</a:t>
            </a:r>
          </a:p>
        </p:txBody>
      </p:sp>
      <p:sp>
        <p:nvSpPr>
          <p:cNvPr id="8" name="Oval 7">
            <a:extLst>
              <a:ext uri="{FF2B5EF4-FFF2-40B4-BE49-F238E27FC236}">
                <a16:creationId xmlns:a16="http://schemas.microsoft.com/office/drawing/2014/main" id="{0D52B3F0-90AB-44BE-BA01-D7961050BCD0}"/>
              </a:ext>
            </a:extLst>
          </p:cNvPr>
          <p:cNvSpPr/>
          <p:nvPr/>
        </p:nvSpPr>
        <p:spPr>
          <a:xfrm>
            <a:off x="12452952" y="2266385"/>
            <a:ext cx="2115052" cy="2085671"/>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237" dirty="0"/>
          </a:p>
        </p:txBody>
      </p:sp>
      <p:pic>
        <p:nvPicPr>
          <p:cNvPr id="10" name="Picture 9">
            <a:extLst>
              <a:ext uri="{FF2B5EF4-FFF2-40B4-BE49-F238E27FC236}">
                <a16:creationId xmlns:a16="http://schemas.microsoft.com/office/drawing/2014/main" id="{9FF69BF6-F516-4DAA-AFA0-2CB8A47ED290}"/>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2946464" y="2683141"/>
            <a:ext cx="1128029" cy="1410033"/>
          </a:xfrm>
          <a:prstGeom prst="rect">
            <a:avLst/>
          </a:prstGeom>
        </p:spPr>
      </p:pic>
      <p:cxnSp>
        <p:nvCxnSpPr>
          <p:cNvPr id="17" name="Straight Arrow Connector 16">
            <a:extLst>
              <a:ext uri="{FF2B5EF4-FFF2-40B4-BE49-F238E27FC236}">
                <a16:creationId xmlns:a16="http://schemas.microsoft.com/office/drawing/2014/main" id="{7BED4402-EE25-42BE-A5BB-D5A187BA66CB}"/>
              </a:ext>
            </a:extLst>
          </p:cNvPr>
          <p:cNvCxnSpPr>
            <a:cxnSpLocks/>
          </p:cNvCxnSpPr>
          <p:nvPr/>
        </p:nvCxnSpPr>
        <p:spPr>
          <a:xfrm flipV="1">
            <a:off x="13445838" y="4429827"/>
            <a:ext cx="0" cy="402384"/>
          </a:xfrm>
          <a:prstGeom prst="straightConnector1">
            <a:avLst/>
          </a:prstGeom>
          <a:ln w="1905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C53F6F9D-B907-4919-9F45-3973909C1E17}"/>
              </a:ext>
            </a:extLst>
          </p:cNvPr>
          <p:cNvCxnSpPr>
            <a:cxnSpLocks/>
          </p:cNvCxnSpPr>
          <p:nvPr/>
        </p:nvCxnSpPr>
        <p:spPr>
          <a:xfrm>
            <a:off x="3346143" y="4832209"/>
            <a:ext cx="10129073" cy="0"/>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sp>
        <p:nvSpPr>
          <p:cNvPr id="40" name="TextBox 39">
            <a:extLst>
              <a:ext uri="{FF2B5EF4-FFF2-40B4-BE49-F238E27FC236}">
                <a16:creationId xmlns:a16="http://schemas.microsoft.com/office/drawing/2014/main" id="{72A4A986-CBB9-415F-A0BF-22BABC148FC7}"/>
              </a:ext>
            </a:extLst>
          </p:cNvPr>
          <p:cNvSpPr txBox="1"/>
          <p:nvPr/>
        </p:nvSpPr>
        <p:spPr>
          <a:xfrm>
            <a:off x="13214825" y="5308577"/>
            <a:ext cx="6869527" cy="1820819"/>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Armando Fernandez</a:t>
            </a:r>
          </a:p>
          <a:p>
            <a:r>
              <a:rPr lang="en-US" sz="3547" dirty="0">
                <a:solidFill>
                  <a:schemeClr val="bg1"/>
                </a:solidFill>
              </a:rPr>
              <a:t>	</a:t>
            </a:r>
            <a:r>
              <a:rPr lang="en-US" sz="2956" b="1" dirty="0">
                <a:solidFill>
                  <a:schemeClr val="bg1"/>
                </a:solidFill>
              </a:rPr>
              <a:t> Supplier Quality Engr </a:t>
            </a:r>
            <a:r>
              <a:rPr lang="en-US" sz="1478" b="1" dirty="0">
                <a:solidFill>
                  <a:schemeClr val="bg1"/>
                </a:solidFill>
              </a:rPr>
              <a:t>MTY MEX </a:t>
            </a:r>
            <a:r>
              <a:rPr lang="en-US" sz="2956" dirty="0">
                <a:solidFill>
                  <a:schemeClr val="bg1"/>
                </a:solidFill>
              </a:rPr>
              <a:t>	</a:t>
            </a:r>
            <a:r>
              <a:rPr lang="en-US" sz="3547" dirty="0">
                <a:solidFill>
                  <a:schemeClr val="bg1"/>
                </a:solidFill>
              </a:rPr>
              <a:t> NAM </a:t>
            </a:r>
            <a:r>
              <a:rPr lang="en-US" sz="2956" dirty="0">
                <a:solidFill>
                  <a:schemeClr val="bg1"/>
                </a:solidFill>
              </a:rPr>
              <a:t>Strategic Projects</a:t>
            </a:r>
          </a:p>
        </p:txBody>
      </p:sp>
      <p:sp>
        <p:nvSpPr>
          <p:cNvPr id="41" name="Oval 40">
            <a:extLst>
              <a:ext uri="{FF2B5EF4-FFF2-40B4-BE49-F238E27FC236}">
                <a16:creationId xmlns:a16="http://schemas.microsoft.com/office/drawing/2014/main" id="{7FBF7A1E-A513-49B8-BC09-6F3574A1BB73}"/>
              </a:ext>
            </a:extLst>
          </p:cNvPr>
          <p:cNvSpPr/>
          <p:nvPr/>
        </p:nvSpPr>
        <p:spPr>
          <a:xfrm>
            <a:off x="12417693" y="5266356"/>
            <a:ext cx="2115052" cy="2085671"/>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237" dirty="0"/>
          </a:p>
        </p:txBody>
      </p:sp>
      <p:pic>
        <p:nvPicPr>
          <p:cNvPr id="42" name="Picture 41">
            <a:extLst>
              <a:ext uri="{FF2B5EF4-FFF2-40B4-BE49-F238E27FC236}">
                <a16:creationId xmlns:a16="http://schemas.microsoft.com/office/drawing/2014/main" id="{CF1E6041-3C72-44E2-A7E6-BB07CFD6B9F7}"/>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2911204" y="5683112"/>
            <a:ext cx="1128029" cy="1410033"/>
          </a:xfrm>
          <a:prstGeom prst="rect">
            <a:avLst/>
          </a:prstGeom>
        </p:spPr>
      </p:pic>
      <p:sp>
        <p:nvSpPr>
          <p:cNvPr id="43" name="TextBox 42">
            <a:extLst>
              <a:ext uri="{FF2B5EF4-FFF2-40B4-BE49-F238E27FC236}">
                <a16:creationId xmlns:a16="http://schemas.microsoft.com/office/drawing/2014/main" id="{75AC6BE2-F152-40EA-ADE0-B37231116AC8}"/>
              </a:ext>
            </a:extLst>
          </p:cNvPr>
          <p:cNvSpPr txBox="1"/>
          <p:nvPr/>
        </p:nvSpPr>
        <p:spPr>
          <a:xfrm>
            <a:off x="13167764" y="7599969"/>
            <a:ext cx="6852739" cy="1820819"/>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Heberto Mosqueda</a:t>
            </a:r>
          </a:p>
          <a:p>
            <a:r>
              <a:rPr lang="en-US" sz="3547" b="1" dirty="0">
                <a:solidFill>
                  <a:schemeClr val="bg1"/>
                </a:solidFill>
              </a:rPr>
              <a:t>	</a:t>
            </a:r>
            <a:r>
              <a:rPr lang="en-US" sz="2956" b="1" dirty="0">
                <a:solidFill>
                  <a:schemeClr val="bg1"/>
                </a:solidFill>
              </a:rPr>
              <a:t> Supplier Quality Engr </a:t>
            </a:r>
            <a:r>
              <a:rPr lang="en-US" sz="1478" b="1" dirty="0">
                <a:solidFill>
                  <a:schemeClr val="bg1"/>
                </a:solidFill>
              </a:rPr>
              <a:t>MTY MEX </a:t>
            </a:r>
            <a:r>
              <a:rPr lang="en-US" sz="3547" dirty="0">
                <a:solidFill>
                  <a:schemeClr val="bg1"/>
                </a:solidFill>
              </a:rPr>
              <a:t>	 NAM </a:t>
            </a:r>
            <a:r>
              <a:rPr lang="en-US" sz="2956" dirty="0">
                <a:solidFill>
                  <a:schemeClr val="bg1"/>
                </a:solidFill>
              </a:rPr>
              <a:t>Strategic Projects</a:t>
            </a:r>
            <a:endParaRPr lang="en-US" sz="3547" dirty="0">
              <a:solidFill>
                <a:schemeClr val="bg1"/>
              </a:solidFill>
            </a:endParaRPr>
          </a:p>
        </p:txBody>
      </p:sp>
      <p:sp>
        <p:nvSpPr>
          <p:cNvPr id="44" name="Oval 43">
            <a:extLst>
              <a:ext uri="{FF2B5EF4-FFF2-40B4-BE49-F238E27FC236}">
                <a16:creationId xmlns:a16="http://schemas.microsoft.com/office/drawing/2014/main" id="{A2F99329-BDCB-4C48-8C84-D04EEE1D168A}"/>
              </a:ext>
            </a:extLst>
          </p:cNvPr>
          <p:cNvSpPr/>
          <p:nvPr/>
        </p:nvSpPr>
        <p:spPr>
          <a:xfrm>
            <a:off x="12403994" y="7557748"/>
            <a:ext cx="2115052" cy="2085671"/>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237" dirty="0"/>
          </a:p>
        </p:txBody>
      </p:sp>
      <p:pic>
        <p:nvPicPr>
          <p:cNvPr id="45" name="Picture 44">
            <a:extLst>
              <a:ext uri="{FF2B5EF4-FFF2-40B4-BE49-F238E27FC236}">
                <a16:creationId xmlns:a16="http://schemas.microsoft.com/office/drawing/2014/main" id="{446F3122-0F8E-4284-A269-3BE930DCFC75}"/>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2897505" y="7974504"/>
            <a:ext cx="1128029" cy="1410033"/>
          </a:xfrm>
          <a:prstGeom prst="rect">
            <a:avLst/>
          </a:prstGeom>
        </p:spPr>
      </p:pic>
      <p:sp>
        <p:nvSpPr>
          <p:cNvPr id="46" name="TextBox 45">
            <a:extLst>
              <a:ext uri="{FF2B5EF4-FFF2-40B4-BE49-F238E27FC236}">
                <a16:creationId xmlns:a16="http://schemas.microsoft.com/office/drawing/2014/main" id="{E2C756AD-7100-45F7-B86F-36E280E61FAC}"/>
              </a:ext>
            </a:extLst>
          </p:cNvPr>
          <p:cNvSpPr txBox="1"/>
          <p:nvPr/>
        </p:nvSpPr>
        <p:spPr>
          <a:xfrm>
            <a:off x="13167766" y="9949241"/>
            <a:ext cx="6916588" cy="1820819"/>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Nayeli Diaz</a:t>
            </a:r>
          </a:p>
          <a:p>
            <a:r>
              <a:rPr lang="en-US" sz="3547" dirty="0">
                <a:solidFill>
                  <a:schemeClr val="bg1"/>
                </a:solidFill>
              </a:rPr>
              <a:t>	</a:t>
            </a:r>
            <a:r>
              <a:rPr lang="en-US" sz="2956" b="1" dirty="0">
                <a:solidFill>
                  <a:schemeClr val="bg1"/>
                </a:solidFill>
              </a:rPr>
              <a:t> Quality Technician </a:t>
            </a:r>
            <a:r>
              <a:rPr lang="en-US" sz="1478" b="1" dirty="0">
                <a:solidFill>
                  <a:schemeClr val="bg1"/>
                </a:solidFill>
              </a:rPr>
              <a:t>MTY MEX </a:t>
            </a:r>
            <a:r>
              <a:rPr lang="en-US" sz="3547" dirty="0">
                <a:solidFill>
                  <a:schemeClr val="bg1"/>
                </a:solidFill>
              </a:rPr>
              <a:t>	      N  A      NAM </a:t>
            </a:r>
            <a:r>
              <a:rPr lang="en-US" sz="2956" dirty="0">
                <a:solidFill>
                  <a:schemeClr val="bg1"/>
                </a:solidFill>
              </a:rPr>
              <a:t>Strategic Projects</a:t>
            </a:r>
            <a:endParaRPr lang="en-US" sz="3547" dirty="0">
              <a:solidFill>
                <a:schemeClr val="bg1"/>
              </a:solidFill>
            </a:endParaRPr>
          </a:p>
        </p:txBody>
      </p:sp>
      <p:sp>
        <p:nvSpPr>
          <p:cNvPr id="47" name="Oval 46">
            <a:extLst>
              <a:ext uri="{FF2B5EF4-FFF2-40B4-BE49-F238E27FC236}">
                <a16:creationId xmlns:a16="http://schemas.microsoft.com/office/drawing/2014/main" id="{10372DF9-954B-455C-9FD9-D149F75D4B5D}"/>
              </a:ext>
            </a:extLst>
          </p:cNvPr>
          <p:cNvSpPr/>
          <p:nvPr/>
        </p:nvSpPr>
        <p:spPr>
          <a:xfrm>
            <a:off x="12403994" y="9907019"/>
            <a:ext cx="2115052" cy="2085671"/>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237" dirty="0"/>
          </a:p>
        </p:txBody>
      </p:sp>
      <p:pic>
        <p:nvPicPr>
          <p:cNvPr id="48" name="Picture 47">
            <a:extLst>
              <a:ext uri="{FF2B5EF4-FFF2-40B4-BE49-F238E27FC236}">
                <a16:creationId xmlns:a16="http://schemas.microsoft.com/office/drawing/2014/main" id="{2CC5ACEC-0045-4C32-8AD0-565334E05072}"/>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2897505" y="10323775"/>
            <a:ext cx="1128029" cy="1410033"/>
          </a:xfrm>
          <a:prstGeom prst="rect">
            <a:avLst/>
          </a:prstGeom>
        </p:spPr>
      </p:pic>
      <p:cxnSp>
        <p:nvCxnSpPr>
          <p:cNvPr id="65" name="Straight Connector 64">
            <a:extLst>
              <a:ext uri="{FF2B5EF4-FFF2-40B4-BE49-F238E27FC236}">
                <a16:creationId xmlns:a16="http://schemas.microsoft.com/office/drawing/2014/main" id="{52ED4FD1-4B1F-4237-A539-A4E253BAAA2C}"/>
              </a:ext>
            </a:extLst>
          </p:cNvPr>
          <p:cNvCxnSpPr>
            <a:cxnSpLocks/>
          </p:cNvCxnSpPr>
          <p:nvPr/>
        </p:nvCxnSpPr>
        <p:spPr>
          <a:xfrm flipH="1">
            <a:off x="3359243" y="4832209"/>
            <a:ext cx="2687" cy="8499764"/>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70" name="Straight Arrow Connector 69">
            <a:extLst>
              <a:ext uri="{FF2B5EF4-FFF2-40B4-BE49-F238E27FC236}">
                <a16:creationId xmlns:a16="http://schemas.microsoft.com/office/drawing/2014/main" id="{1E6FF56E-D66D-4F80-94C8-388D24618C66}"/>
              </a:ext>
            </a:extLst>
          </p:cNvPr>
          <p:cNvCxnSpPr>
            <a:cxnSpLocks/>
          </p:cNvCxnSpPr>
          <p:nvPr/>
        </p:nvCxnSpPr>
        <p:spPr>
          <a:xfrm>
            <a:off x="3338640" y="6204842"/>
            <a:ext cx="412522" cy="28187"/>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1" name="Straight Arrow Connector 70">
            <a:extLst>
              <a:ext uri="{FF2B5EF4-FFF2-40B4-BE49-F238E27FC236}">
                <a16:creationId xmlns:a16="http://schemas.microsoft.com/office/drawing/2014/main" id="{39D79BAC-FCF9-44DA-824C-4CF71E0E3E71}"/>
              </a:ext>
            </a:extLst>
          </p:cNvPr>
          <p:cNvCxnSpPr>
            <a:cxnSpLocks/>
          </p:cNvCxnSpPr>
          <p:nvPr/>
        </p:nvCxnSpPr>
        <p:spPr>
          <a:xfrm flipV="1">
            <a:off x="3354031" y="8608115"/>
            <a:ext cx="437931" cy="22131"/>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2" name="Straight Arrow Connector 71">
            <a:extLst>
              <a:ext uri="{FF2B5EF4-FFF2-40B4-BE49-F238E27FC236}">
                <a16:creationId xmlns:a16="http://schemas.microsoft.com/office/drawing/2014/main" id="{5D674A58-5EA7-40B1-BE10-DEFDE6B09A2A}"/>
              </a:ext>
            </a:extLst>
          </p:cNvPr>
          <p:cNvCxnSpPr>
            <a:cxnSpLocks/>
          </p:cNvCxnSpPr>
          <p:nvPr/>
        </p:nvCxnSpPr>
        <p:spPr>
          <a:xfrm>
            <a:off x="3354031" y="10992075"/>
            <a:ext cx="429383"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CB024F2F-F8B8-43E8-8F73-EEE523503043}"/>
              </a:ext>
            </a:extLst>
          </p:cNvPr>
          <p:cNvCxnSpPr>
            <a:cxnSpLocks/>
          </p:cNvCxnSpPr>
          <p:nvPr/>
        </p:nvCxnSpPr>
        <p:spPr>
          <a:xfrm>
            <a:off x="11851608" y="4832209"/>
            <a:ext cx="0" cy="8499764"/>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80" name="Straight Arrow Connector 79">
            <a:extLst>
              <a:ext uri="{FF2B5EF4-FFF2-40B4-BE49-F238E27FC236}">
                <a16:creationId xmlns:a16="http://schemas.microsoft.com/office/drawing/2014/main" id="{828FE017-2A44-4189-A8F1-A258C13CC0AF}"/>
              </a:ext>
            </a:extLst>
          </p:cNvPr>
          <p:cNvCxnSpPr>
            <a:cxnSpLocks/>
          </p:cNvCxnSpPr>
          <p:nvPr/>
        </p:nvCxnSpPr>
        <p:spPr>
          <a:xfrm flipV="1">
            <a:off x="11811183" y="8580770"/>
            <a:ext cx="577034" cy="45711"/>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1" name="Straight Arrow Connector 80">
            <a:extLst>
              <a:ext uri="{FF2B5EF4-FFF2-40B4-BE49-F238E27FC236}">
                <a16:creationId xmlns:a16="http://schemas.microsoft.com/office/drawing/2014/main" id="{60D07893-7582-48DC-B99B-F0A528B5F1CB}"/>
              </a:ext>
            </a:extLst>
          </p:cNvPr>
          <p:cNvCxnSpPr>
            <a:cxnSpLocks/>
          </p:cNvCxnSpPr>
          <p:nvPr/>
        </p:nvCxnSpPr>
        <p:spPr>
          <a:xfrm flipV="1">
            <a:off x="11853455" y="6321857"/>
            <a:ext cx="549089" cy="30359"/>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2" name="Straight Arrow Connector 81">
            <a:extLst>
              <a:ext uri="{FF2B5EF4-FFF2-40B4-BE49-F238E27FC236}">
                <a16:creationId xmlns:a16="http://schemas.microsoft.com/office/drawing/2014/main" id="{A07B43BD-95FD-495D-9B57-4E1AEF4AAA95}"/>
              </a:ext>
            </a:extLst>
          </p:cNvPr>
          <p:cNvCxnSpPr>
            <a:cxnSpLocks/>
          </p:cNvCxnSpPr>
          <p:nvPr/>
        </p:nvCxnSpPr>
        <p:spPr>
          <a:xfrm>
            <a:off x="11851609" y="10965475"/>
            <a:ext cx="527103"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4" name="Straight Connector 83">
            <a:extLst>
              <a:ext uri="{FF2B5EF4-FFF2-40B4-BE49-F238E27FC236}">
                <a16:creationId xmlns:a16="http://schemas.microsoft.com/office/drawing/2014/main" id="{D99845B7-6D53-4E92-8386-0327FF403BF8}"/>
              </a:ext>
            </a:extLst>
          </p:cNvPr>
          <p:cNvCxnSpPr>
            <a:cxnSpLocks/>
          </p:cNvCxnSpPr>
          <p:nvPr/>
        </p:nvCxnSpPr>
        <p:spPr>
          <a:xfrm>
            <a:off x="13445839" y="4832209"/>
            <a:ext cx="7072257" cy="0"/>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86" name="Straight Connector 85">
            <a:extLst>
              <a:ext uri="{FF2B5EF4-FFF2-40B4-BE49-F238E27FC236}">
                <a16:creationId xmlns:a16="http://schemas.microsoft.com/office/drawing/2014/main" id="{43FAA9AF-451B-4FFF-B86E-965EC8548ECA}"/>
              </a:ext>
            </a:extLst>
          </p:cNvPr>
          <p:cNvCxnSpPr>
            <a:cxnSpLocks/>
          </p:cNvCxnSpPr>
          <p:nvPr/>
        </p:nvCxnSpPr>
        <p:spPr>
          <a:xfrm flipH="1">
            <a:off x="20533879" y="4832211"/>
            <a:ext cx="3" cy="6106305"/>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87" name="Straight Arrow Connector 86">
            <a:extLst>
              <a:ext uri="{FF2B5EF4-FFF2-40B4-BE49-F238E27FC236}">
                <a16:creationId xmlns:a16="http://schemas.microsoft.com/office/drawing/2014/main" id="{8E0F842C-29F0-48FE-9763-CA1071751917}"/>
              </a:ext>
            </a:extLst>
          </p:cNvPr>
          <p:cNvCxnSpPr>
            <a:cxnSpLocks/>
          </p:cNvCxnSpPr>
          <p:nvPr/>
        </p:nvCxnSpPr>
        <p:spPr>
          <a:xfrm>
            <a:off x="20518095" y="6317095"/>
            <a:ext cx="664214"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1" name="Straight Arrow Connector 90">
            <a:extLst>
              <a:ext uri="{FF2B5EF4-FFF2-40B4-BE49-F238E27FC236}">
                <a16:creationId xmlns:a16="http://schemas.microsoft.com/office/drawing/2014/main" id="{67B4D264-E9DD-4314-B370-E4B98D6E3640}"/>
              </a:ext>
            </a:extLst>
          </p:cNvPr>
          <p:cNvCxnSpPr>
            <a:cxnSpLocks/>
          </p:cNvCxnSpPr>
          <p:nvPr/>
        </p:nvCxnSpPr>
        <p:spPr>
          <a:xfrm>
            <a:off x="20556381" y="8610990"/>
            <a:ext cx="664214"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2" name="Straight Arrow Connector 91">
            <a:extLst>
              <a:ext uri="{FF2B5EF4-FFF2-40B4-BE49-F238E27FC236}">
                <a16:creationId xmlns:a16="http://schemas.microsoft.com/office/drawing/2014/main" id="{9F67BF53-5088-4917-A8A1-BC119C809FD1}"/>
              </a:ext>
            </a:extLst>
          </p:cNvPr>
          <p:cNvCxnSpPr>
            <a:cxnSpLocks/>
          </p:cNvCxnSpPr>
          <p:nvPr/>
        </p:nvCxnSpPr>
        <p:spPr>
          <a:xfrm>
            <a:off x="20556381" y="10938514"/>
            <a:ext cx="664214"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128" name="TextBox 127">
            <a:extLst>
              <a:ext uri="{FF2B5EF4-FFF2-40B4-BE49-F238E27FC236}">
                <a16:creationId xmlns:a16="http://schemas.microsoft.com/office/drawing/2014/main" id="{0685251F-B074-4EE8-B164-951BC400E21C}"/>
              </a:ext>
            </a:extLst>
          </p:cNvPr>
          <p:cNvSpPr txBox="1"/>
          <p:nvPr/>
        </p:nvSpPr>
        <p:spPr>
          <a:xfrm>
            <a:off x="21963261" y="5308579"/>
            <a:ext cx="6828983" cy="1820819"/>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Karla Juarez</a:t>
            </a:r>
          </a:p>
          <a:p>
            <a:r>
              <a:rPr lang="en-US" sz="3547" dirty="0">
                <a:solidFill>
                  <a:schemeClr val="bg1"/>
                </a:solidFill>
              </a:rPr>
              <a:t>	</a:t>
            </a:r>
            <a:r>
              <a:rPr lang="en-US" sz="2956" b="1" dirty="0">
                <a:solidFill>
                  <a:schemeClr val="bg1"/>
                </a:solidFill>
              </a:rPr>
              <a:t> Supplier Quality Engr </a:t>
            </a:r>
            <a:r>
              <a:rPr lang="en-US" sz="1478" b="1" dirty="0">
                <a:solidFill>
                  <a:schemeClr val="bg1"/>
                </a:solidFill>
              </a:rPr>
              <a:t>MTY MEX </a:t>
            </a:r>
            <a:r>
              <a:rPr lang="en-US" sz="2956" dirty="0">
                <a:solidFill>
                  <a:schemeClr val="bg1"/>
                </a:solidFill>
              </a:rPr>
              <a:t>	</a:t>
            </a:r>
            <a:r>
              <a:rPr lang="en-US" sz="3547" dirty="0">
                <a:solidFill>
                  <a:schemeClr val="bg1"/>
                </a:solidFill>
              </a:rPr>
              <a:t> NAM </a:t>
            </a:r>
            <a:r>
              <a:rPr lang="en-US" sz="2956" dirty="0">
                <a:solidFill>
                  <a:schemeClr val="bg1"/>
                </a:solidFill>
              </a:rPr>
              <a:t>Strategic Projects</a:t>
            </a:r>
          </a:p>
        </p:txBody>
      </p:sp>
      <p:sp>
        <p:nvSpPr>
          <p:cNvPr id="129" name="Oval 128">
            <a:extLst>
              <a:ext uri="{FF2B5EF4-FFF2-40B4-BE49-F238E27FC236}">
                <a16:creationId xmlns:a16="http://schemas.microsoft.com/office/drawing/2014/main" id="{AEF83F7D-1764-4FE5-995B-D3863A76317E}"/>
              </a:ext>
            </a:extLst>
          </p:cNvPr>
          <p:cNvSpPr/>
          <p:nvPr/>
        </p:nvSpPr>
        <p:spPr>
          <a:xfrm>
            <a:off x="21199491" y="5266356"/>
            <a:ext cx="2115052" cy="2085671"/>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237" dirty="0"/>
          </a:p>
        </p:txBody>
      </p:sp>
      <p:pic>
        <p:nvPicPr>
          <p:cNvPr id="130" name="Picture 129">
            <a:extLst>
              <a:ext uri="{FF2B5EF4-FFF2-40B4-BE49-F238E27FC236}">
                <a16:creationId xmlns:a16="http://schemas.microsoft.com/office/drawing/2014/main" id="{C9F1F981-12F3-4151-A428-0540EFC2553B}"/>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21693002" y="5683112"/>
            <a:ext cx="1128029" cy="1410033"/>
          </a:xfrm>
          <a:prstGeom prst="rect">
            <a:avLst/>
          </a:prstGeom>
        </p:spPr>
      </p:pic>
      <p:sp>
        <p:nvSpPr>
          <p:cNvPr id="131" name="TextBox 130">
            <a:extLst>
              <a:ext uri="{FF2B5EF4-FFF2-40B4-BE49-F238E27FC236}">
                <a16:creationId xmlns:a16="http://schemas.microsoft.com/office/drawing/2014/main" id="{5178BCFD-2EB9-4566-A255-F2B6710665FC}"/>
              </a:ext>
            </a:extLst>
          </p:cNvPr>
          <p:cNvSpPr txBox="1"/>
          <p:nvPr/>
        </p:nvSpPr>
        <p:spPr>
          <a:xfrm>
            <a:off x="21949560" y="7599970"/>
            <a:ext cx="6842682" cy="1820819"/>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Aldo Cardenas </a:t>
            </a:r>
          </a:p>
          <a:p>
            <a:r>
              <a:rPr lang="en-US" sz="3547" b="1" dirty="0">
                <a:solidFill>
                  <a:schemeClr val="bg1"/>
                </a:solidFill>
              </a:rPr>
              <a:t>	</a:t>
            </a:r>
            <a:r>
              <a:rPr lang="en-US" sz="2956" b="1" dirty="0">
                <a:solidFill>
                  <a:schemeClr val="bg1"/>
                </a:solidFill>
              </a:rPr>
              <a:t> Supplier Quality Engr </a:t>
            </a:r>
            <a:r>
              <a:rPr lang="en-US" sz="1478" b="1" dirty="0">
                <a:solidFill>
                  <a:schemeClr val="bg1"/>
                </a:solidFill>
              </a:rPr>
              <a:t>MTY MEX </a:t>
            </a:r>
            <a:r>
              <a:rPr lang="en-US" sz="3547" dirty="0">
                <a:solidFill>
                  <a:schemeClr val="bg1"/>
                </a:solidFill>
              </a:rPr>
              <a:t>	 NAM </a:t>
            </a:r>
            <a:r>
              <a:rPr lang="en-US" sz="2956" dirty="0">
                <a:solidFill>
                  <a:schemeClr val="bg1"/>
                </a:solidFill>
              </a:rPr>
              <a:t>Strategic Projects</a:t>
            </a:r>
            <a:endParaRPr lang="en-US" sz="3547" dirty="0">
              <a:solidFill>
                <a:schemeClr val="bg1"/>
              </a:solidFill>
            </a:endParaRPr>
          </a:p>
        </p:txBody>
      </p:sp>
      <p:sp>
        <p:nvSpPr>
          <p:cNvPr id="132" name="Oval 131">
            <a:extLst>
              <a:ext uri="{FF2B5EF4-FFF2-40B4-BE49-F238E27FC236}">
                <a16:creationId xmlns:a16="http://schemas.microsoft.com/office/drawing/2014/main" id="{D1BA546D-1E15-4209-8F30-541F817ACAFE}"/>
              </a:ext>
            </a:extLst>
          </p:cNvPr>
          <p:cNvSpPr/>
          <p:nvPr/>
        </p:nvSpPr>
        <p:spPr>
          <a:xfrm>
            <a:off x="21185792" y="7557748"/>
            <a:ext cx="2115052" cy="2085671"/>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237" dirty="0"/>
          </a:p>
        </p:txBody>
      </p:sp>
      <p:pic>
        <p:nvPicPr>
          <p:cNvPr id="133" name="Picture 132">
            <a:extLst>
              <a:ext uri="{FF2B5EF4-FFF2-40B4-BE49-F238E27FC236}">
                <a16:creationId xmlns:a16="http://schemas.microsoft.com/office/drawing/2014/main" id="{87E83838-D52B-448E-B8F1-D94F8F4FDA0B}"/>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21679303" y="7974504"/>
            <a:ext cx="1128029" cy="1410033"/>
          </a:xfrm>
          <a:prstGeom prst="rect">
            <a:avLst/>
          </a:prstGeom>
        </p:spPr>
      </p:pic>
      <p:sp>
        <p:nvSpPr>
          <p:cNvPr id="134" name="TextBox 133">
            <a:extLst>
              <a:ext uri="{FF2B5EF4-FFF2-40B4-BE49-F238E27FC236}">
                <a16:creationId xmlns:a16="http://schemas.microsoft.com/office/drawing/2014/main" id="{4D1D73E0-A3F4-4A7A-854E-7B89C58BBBE8}"/>
              </a:ext>
            </a:extLst>
          </p:cNvPr>
          <p:cNvSpPr txBox="1"/>
          <p:nvPr/>
        </p:nvSpPr>
        <p:spPr>
          <a:xfrm>
            <a:off x="21949561" y="9949241"/>
            <a:ext cx="6950701" cy="1820819"/>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Jose Luis Luna</a:t>
            </a:r>
          </a:p>
          <a:p>
            <a:r>
              <a:rPr lang="en-US" sz="3547" dirty="0">
                <a:solidFill>
                  <a:schemeClr val="bg1"/>
                </a:solidFill>
              </a:rPr>
              <a:t>	</a:t>
            </a:r>
            <a:r>
              <a:rPr lang="en-US" sz="2956" b="1" dirty="0">
                <a:solidFill>
                  <a:schemeClr val="bg1"/>
                </a:solidFill>
              </a:rPr>
              <a:t> Supplier Quality Engr </a:t>
            </a:r>
            <a:r>
              <a:rPr lang="en-US" sz="1478" b="1" dirty="0">
                <a:solidFill>
                  <a:schemeClr val="bg1"/>
                </a:solidFill>
              </a:rPr>
              <a:t>TLX MEX </a:t>
            </a:r>
            <a:r>
              <a:rPr lang="en-US" sz="3547" dirty="0">
                <a:solidFill>
                  <a:schemeClr val="bg1"/>
                </a:solidFill>
              </a:rPr>
              <a:t>	 NAM </a:t>
            </a:r>
            <a:r>
              <a:rPr lang="en-US" sz="2956" dirty="0">
                <a:solidFill>
                  <a:schemeClr val="bg1"/>
                </a:solidFill>
              </a:rPr>
              <a:t>Strategic Projects</a:t>
            </a:r>
            <a:endParaRPr lang="en-US" sz="3547" dirty="0">
              <a:solidFill>
                <a:schemeClr val="bg1"/>
              </a:solidFill>
            </a:endParaRPr>
          </a:p>
        </p:txBody>
      </p:sp>
      <p:sp>
        <p:nvSpPr>
          <p:cNvPr id="135" name="Oval 134">
            <a:extLst>
              <a:ext uri="{FF2B5EF4-FFF2-40B4-BE49-F238E27FC236}">
                <a16:creationId xmlns:a16="http://schemas.microsoft.com/office/drawing/2014/main" id="{D81E178F-75D7-456F-B353-A2866ADFF894}"/>
              </a:ext>
            </a:extLst>
          </p:cNvPr>
          <p:cNvSpPr/>
          <p:nvPr/>
        </p:nvSpPr>
        <p:spPr>
          <a:xfrm>
            <a:off x="21185792" y="9907019"/>
            <a:ext cx="2115052" cy="2085671"/>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237" dirty="0"/>
          </a:p>
        </p:txBody>
      </p:sp>
      <p:pic>
        <p:nvPicPr>
          <p:cNvPr id="136" name="Picture 135">
            <a:extLst>
              <a:ext uri="{FF2B5EF4-FFF2-40B4-BE49-F238E27FC236}">
                <a16:creationId xmlns:a16="http://schemas.microsoft.com/office/drawing/2014/main" id="{2DEFB152-FA55-4495-BED5-3E2340DB66F6}"/>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21679303" y="10323775"/>
            <a:ext cx="1128029" cy="1410033"/>
          </a:xfrm>
          <a:prstGeom prst="rect">
            <a:avLst/>
          </a:prstGeom>
        </p:spPr>
      </p:pic>
      <p:sp>
        <p:nvSpPr>
          <p:cNvPr id="140" name="TextBox 139">
            <a:extLst>
              <a:ext uri="{FF2B5EF4-FFF2-40B4-BE49-F238E27FC236}">
                <a16:creationId xmlns:a16="http://schemas.microsoft.com/office/drawing/2014/main" id="{862478C4-43B1-4C6F-993F-940F4B231A5C}"/>
              </a:ext>
            </a:extLst>
          </p:cNvPr>
          <p:cNvSpPr txBox="1"/>
          <p:nvPr/>
        </p:nvSpPr>
        <p:spPr>
          <a:xfrm>
            <a:off x="4547186" y="5350799"/>
            <a:ext cx="6810912" cy="1820819"/>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Lucy Casas</a:t>
            </a:r>
          </a:p>
          <a:p>
            <a:r>
              <a:rPr lang="en-US" sz="3547" dirty="0">
                <a:solidFill>
                  <a:schemeClr val="bg1"/>
                </a:solidFill>
              </a:rPr>
              <a:t>	</a:t>
            </a:r>
            <a:r>
              <a:rPr lang="en-US" sz="2956" b="1" dirty="0">
                <a:solidFill>
                  <a:schemeClr val="bg1"/>
                </a:solidFill>
              </a:rPr>
              <a:t> Supplier Quality Engr </a:t>
            </a:r>
            <a:r>
              <a:rPr lang="en-US" sz="1478" b="1" dirty="0">
                <a:solidFill>
                  <a:schemeClr val="bg1"/>
                </a:solidFill>
              </a:rPr>
              <a:t>MTY MEX </a:t>
            </a:r>
            <a:r>
              <a:rPr lang="en-US" sz="2956" dirty="0">
                <a:solidFill>
                  <a:schemeClr val="bg1"/>
                </a:solidFill>
              </a:rPr>
              <a:t>	</a:t>
            </a:r>
            <a:r>
              <a:rPr lang="en-US" sz="3547" dirty="0">
                <a:solidFill>
                  <a:schemeClr val="bg1"/>
                </a:solidFill>
              </a:rPr>
              <a:t> NAM </a:t>
            </a:r>
            <a:r>
              <a:rPr lang="en-US" sz="2956" dirty="0">
                <a:solidFill>
                  <a:schemeClr val="bg1"/>
                </a:solidFill>
              </a:rPr>
              <a:t>Strategic Projects</a:t>
            </a:r>
          </a:p>
        </p:txBody>
      </p:sp>
      <p:sp>
        <p:nvSpPr>
          <p:cNvPr id="141" name="Oval 140">
            <a:extLst>
              <a:ext uri="{FF2B5EF4-FFF2-40B4-BE49-F238E27FC236}">
                <a16:creationId xmlns:a16="http://schemas.microsoft.com/office/drawing/2014/main" id="{222AC7A4-F627-4BF1-A80F-317CFDA6BEB1}"/>
              </a:ext>
            </a:extLst>
          </p:cNvPr>
          <p:cNvSpPr/>
          <p:nvPr/>
        </p:nvSpPr>
        <p:spPr>
          <a:xfrm>
            <a:off x="3783415" y="5308577"/>
            <a:ext cx="2115052" cy="2085671"/>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237" dirty="0"/>
          </a:p>
        </p:txBody>
      </p:sp>
      <p:pic>
        <p:nvPicPr>
          <p:cNvPr id="142" name="Picture 141">
            <a:extLst>
              <a:ext uri="{FF2B5EF4-FFF2-40B4-BE49-F238E27FC236}">
                <a16:creationId xmlns:a16="http://schemas.microsoft.com/office/drawing/2014/main" id="{3FDC1ABB-3E30-4B42-942F-07AD19BC9C80}"/>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276927" y="5725333"/>
            <a:ext cx="1128029" cy="1410033"/>
          </a:xfrm>
          <a:prstGeom prst="rect">
            <a:avLst/>
          </a:prstGeom>
        </p:spPr>
      </p:pic>
      <p:sp>
        <p:nvSpPr>
          <p:cNvPr id="143" name="TextBox 142">
            <a:extLst>
              <a:ext uri="{FF2B5EF4-FFF2-40B4-BE49-F238E27FC236}">
                <a16:creationId xmlns:a16="http://schemas.microsoft.com/office/drawing/2014/main" id="{29A4CCF0-DD26-4F77-9E5C-546DE3FC06CB}"/>
              </a:ext>
            </a:extLst>
          </p:cNvPr>
          <p:cNvSpPr txBox="1"/>
          <p:nvPr/>
        </p:nvSpPr>
        <p:spPr>
          <a:xfrm>
            <a:off x="4533484" y="7642191"/>
            <a:ext cx="6872607" cy="1820819"/>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Priscila Navarrete</a:t>
            </a:r>
          </a:p>
          <a:p>
            <a:r>
              <a:rPr lang="en-US" sz="3547" b="1" dirty="0">
                <a:solidFill>
                  <a:schemeClr val="bg1"/>
                </a:solidFill>
              </a:rPr>
              <a:t>	</a:t>
            </a:r>
            <a:r>
              <a:rPr lang="en-US" sz="2956" b="1" dirty="0">
                <a:solidFill>
                  <a:schemeClr val="bg1"/>
                </a:solidFill>
              </a:rPr>
              <a:t> Supplier Quality Engr </a:t>
            </a:r>
            <a:r>
              <a:rPr lang="en-US" sz="1478" b="1" dirty="0">
                <a:solidFill>
                  <a:schemeClr val="bg1"/>
                </a:solidFill>
              </a:rPr>
              <a:t>MTY MEX </a:t>
            </a:r>
            <a:r>
              <a:rPr lang="en-US" sz="3547" dirty="0">
                <a:solidFill>
                  <a:schemeClr val="bg1"/>
                </a:solidFill>
              </a:rPr>
              <a:t>	 NAM </a:t>
            </a:r>
            <a:r>
              <a:rPr lang="en-US" sz="2956" dirty="0">
                <a:solidFill>
                  <a:schemeClr val="bg1"/>
                </a:solidFill>
              </a:rPr>
              <a:t>Strategic Projects</a:t>
            </a:r>
            <a:endParaRPr lang="en-US" sz="3547" dirty="0">
              <a:solidFill>
                <a:schemeClr val="bg1"/>
              </a:solidFill>
            </a:endParaRPr>
          </a:p>
        </p:txBody>
      </p:sp>
      <p:sp>
        <p:nvSpPr>
          <p:cNvPr id="144" name="Oval 143">
            <a:extLst>
              <a:ext uri="{FF2B5EF4-FFF2-40B4-BE49-F238E27FC236}">
                <a16:creationId xmlns:a16="http://schemas.microsoft.com/office/drawing/2014/main" id="{1C750C76-C437-414D-99FA-3CEFF95D3AC8}"/>
              </a:ext>
            </a:extLst>
          </p:cNvPr>
          <p:cNvSpPr/>
          <p:nvPr/>
        </p:nvSpPr>
        <p:spPr>
          <a:xfrm>
            <a:off x="3769716" y="7599969"/>
            <a:ext cx="2115052" cy="2085671"/>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237" dirty="0"/>
          </a:p>
        </p:txBody>
      </p:sp>
      <p:pic>
        <p:nvPicPr>
          <p:cNvPr id="145" name="Picture 144">
            <a:extLst>
              <a:ext uri="{FF2B5EF4-FFF2-40B4-BE49-F238E27FC236}">
                <a16:creationId xmlns:a16="http://schemas.microsoft.com/office/drawing/2014/main" id="{39F7196C-A3EA-42DF-840E-D93B6CF4525C}"/>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263228" y="8016725"/>
            <a:ext cx="1128029" cy="1410033"/>
          </a:xfrm>
          <a:prstGeom prst="rect">
            <a:avLst/>
          </a:prstGeom>
        </p:spPr>
      </p:pic>
      <p:sp>
        <p:nvSpPr>
          <p:cNvPr id="146" name="TextBox 145">
            <a:extLst>
              <a:ext uri="{FF2B5EF4-FFF2-40B4-BE49-F238E27FC236}">
                <a16:creationId xmlns:a16="http://schemas.microsoft.com/office/drawing/2014/main" id="{BCA9E1DD-4ECF-428B-B606-8F4D687A7FFB}"/>
              </a:ext>
            </a:extLst>
          </p:cNvPr>
          <p:cNvSpPr txBox="1"/>
          <p:nvPr/>
        </p:nvSpPr>
        <p:spPr>
          <a:xfrm>
            <a:off x="4533487" y="9991461"/>
            <a:ext cx="6902889" cy="1820819"/>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Laura Luna</a:t>
            </a:r>
          </a:p>
          <a:p>
            <a:r>
              <a:rPr lang="en-US" sz="3547" dirty="0">
                <a:solidFill>
                  <a:schemeClr val="bg1"/>
                </a:solidFill>
              </a:rPr>
              <a:t>	</a:t>
            </a:r>
            <a:r>
              <a:rPr lang="en-US" sz="2956" b="1" dirty="0">
                <a:solidFill>
                  <a:schemeClr val="bg1"/>
                </a:solidFill>
              </a:rPr>
              <a:t> Supplier Quality Engr </a:t>
            </a:r>
            <a:r>
              <a:rPr lang="en-US" sz="1478" b="1" dirty="0">
                <a:solidFill>
                  <a:schemeClr val="bg1"/>
                </a:solidFill>
              </a:rPr>
              <a:t>MTY MEX </a:t>
            </a:r>
            <a:r>
              <a:rPr lang="en-US" sz="3547" dirty="0">
                <a:solidFill>
                  <a:schemeClr val="bg1"/>
                </a:solidFill>
              </a:rPr>
              <a:t>	 NAM </a:t>
            </a:r>
            <a:r>
              <a:rPr lang="en-US" sz="2956" dirty="0">
                <a:solidFill>
                  <a:schemeClr val="bg1"/>
                </a:solidFill>
              </a:rPr>
              <a:t>Strategic Projects</a:t>
            </a:r>
            <a:endParaRPr lang="en-US" sz="3547" dirty="0">
              <a:solidFill>
                <a:schemeClr val="bg1"/>
              </a:solidFill>
            </a:endParaRPr>
          </a:p>
        </p:txBody>
      </p:sp>
      <p:sp>
        <p:nvSpPr>
          <p:cNvPr id="147" name="Oval 146">
            <a:extLst>
              <a:ext uri="{FF2B5EF4-FFF2-40B4-BE49-F238E27FC236}">
                <a16:creationId xmlns:a16="http://schemas.microsoft.com/office/drawing/2014/main" id="{0D86263F-F7A0-4C92-8A00-CA3CD397B7B5}"/>
              </a:ext>
            </a:extLst>
          </p:cNvPr>
          <p:cNvSpPr/>
          <p:nvPr/>
        </p:nvSpPr>
        <p:spPr>
          <a:xfrm>
            <a:off x="3769716" y="9949239"/>
            <a:ext cx="2115052" cy="2085671"/>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237" dirty="0"/>
          </a:p>
        </p:txBody>
      </p:sp>
      <p:pic>
        <p:nvPicPr>
          <p:cNvPr id="148" name="Picture 147">
            <a:extLst>
              <a:ext uri="{FF2B5EF4-FFF2-40B4-BE49-F238E27FC236}">
                <a16:creationId xmlns:a16="http://schemas.microsoft.com/office/drawing/2014/main" id="{B359FD41-72EB-4FE4-B03C-68E98D256D5B}"/>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263228" y="10365995"/>
            <a:ext cx="1128029" cy="1410033"/>
          </a:xfrm>
          <a:prstGeom prst="rect">
            <a:avLst/>
          </a:prstGeom>
        </p:spPr>
      </p:pic>
      <p:cxnSp>
        <p:nvCxnSpPr>
          <p:cNvPr id="63" name="Straight Arrow Connector 62">
            <a:extLst>
              <a:ext uri="{FF2B5EF4-FFF2-40B4-BE49-F238E27FC236}">
                <a16:creationId xmlns:a16="http://schemas.microsoft.com/office/drawing/2014/main" id="{42DE7977-BEA9-4C67-8140-CCE66B34BBF7}"/>
              </a:ext>
            </a:extLst>
          </p:cNvPr>
          <p:cNvCxnSpPr>
            <a:cxnSpLocks/>
          </p:cNvCxnSpPr>
          <p:nvPr/>
        </p:nvCxnSpPr>
        <p:spPr>
          <a:xfrm>
            <a:off x="3354031" y="13331973"/>
            <a:ext cx="477239"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68" name="TextBox 67">
            <a:extLst>
              <a:ext uri="{FF2B5EF4-FFF2-40B4-BE49-F238E27FC236}">
                <a16:creationId xmlns:a16="http://schemas.microsoft.com/office/drawing/2014/main" id="{8B3C185A-3B02-4D9D-911D-04E0024E1BE6}"/>
              </a:ext>
            </a:extLst>
          </p:cNvPr>
          <p:cNvSpPr txBox="1"/>
          <p:nvPr/>
        </p:nvSpPr>
        <p:spPr>
          <a:xfrm>
            <a:off x="4670814" y="12325954"/>
            <a:ext cx="6828569" cy="1820819"/>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Fatima Guzman</a:t>
            </a:r>
          </a:p>
          <a:p>
            <a:r>
              <a:rPr lang="en-US" sz="3547" dirty="0">
                <a:solidFill>
                  <a:schemeClr val="bg1"/>
                </a:solidFill>
              </a:rPr>
              <a:t>	</a:t>
            </a:r>
            <a:r>
              <a:rPr lang="en-US" sz="2956" b="1" dirty="0">
                <a:solidFill>
                  <a:schemeClr val="bg1"/>
                </a:solidFill>
              </a:rPr>
              <a:t> Supplier Quality Engr </a:t>
            </a:r>
            <a:r>
              <a:rPr lang="en-US" sz="1478" b="1" dirty="0">
                <a:solidFill>
                  <a:schemeClr val="bg1"/>
                </a:solidFill>
              </a:rPr>
              <a:t>MTY MEX </a:t>
            </a:r>
            <a:r>
              <a:rPr lang="en-US" sz="3547" dirty="0">
                <a:solidFill>
                  <a:schemeClr val="bg1"/>
                </a:solidFill>
              </a:rPr>
              <a:t>	 NAM </a:t>
            </a:r>
            <a:r>
              <a:rPr lang="en-US" sz="2956" dirty="0">
                <a:solidFill>
                  <a:schemeClr val="bg1"/>
                </a:solidFill>
              </a:rPr>
              <a:t>Strategic Projects</a:t>
            </a:r>
            <a:endParaRPr lang="en-US" sz="3547" dirty="0">
              <a:solidFill>
                <a:schemeClr val="bg1"/>
              </a:solidFill>
            </a:endParaRPr>
          </a:p>
        </p:txBody>
      </p:sp>
      <p:pic>
        <p:nvPicPr>
          <p:cNvPr id="69" name="Picture 68">
            <a:extLst>
              <a:ext uri="{FF2B5EF4-FFF2-40B4-BE49-F238E27FC236}">
                <a16:creationId xmlns:a16="http://schemas.microsoft.com/office/drawing/2014/main" id="{3CD293BE-7675-4489-A0D9-D01141467589}"/>
              </a:ext>
            </a:extLst>
          </p:cNvPr>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3831272" y="12205323"/>
            <a:ext cx="2087063" cy="2242489"/>
          </a:xfrm>
          <a:prstGeom prst="ellipse">
            <a:avLst/>
          </a:prstGeom>
          <a:ln w="12700" cap="rnd">
            <a:solidFill>
              <a:schemeClr val="bg1"/>
            </a:solidFill>
            <a:prstDash val="solid"/>
          </a:ln>
          <a:effectLst/>
        </p:spPr>
      </p:pic>
      <p:sp>
        <p:nvSpPr>
          <p:cNvPr id="66" name="TextBox 65">
            <a:extLst>
              <a:ext uri="{FF2B5EF4-FFF2-40B4-BE49-F238E27FC236}">
                <a16:creationId xmlns:a16="http://schemas.microsoft.com/office/drawing/2014/main" id="{76810253-3F85-429C-8AE6-17FEDC6B6693}"/>
              </a:ext>
            </a:extLst>
          </p:cNvPr>
          <p:cNvSpPr txBox="1"/>
          <p:nvPr/>
        </p:nvSpPr>
        <p:spPr>
          <a:xfrm>
            <a:off x="13214827" y="12305856"/>
            <a:ext cx="6852985" cy="1820819"/>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Raul de la Rosa</a:t>
            </a:r>
          </a:p>
          <a:p>
            <a:r>
              <a:rPr lang="en-US" sz="3547" dirty="0">
                <a:solidFill>
                  <a:schemeClr val="bg1"/>
                </a:solidFill>
              </a:rPr>
              <a:t>	</a:t>
            </a:r>
            <a:r>
              <a:rPr lang="en-US" sz="2956" b="1" dirty="0">
                <a:solidFill>
                  <a:schemeClr val="bg1"/>
                </a:solidFill>
              </a:rPr>
              <a:t> Supplier Quality Engr </a:t>
            </a:r>
            <a:r>
              <a:rPr lang="en-US" sz="1478" b="1" dirty="0">
                <a:solidFill>
                  <a:schemeClr val="bg1"/>
                </a:solidFill>
              </a:rPr>
              <a:t>MTY MEX </a:t>
            </a:r>
            <a:r>
              <a:rPr lang="en-US" sz="3547" dirty="0">
                <a:solidFill>
                  <a:schemeClr val="bg1"/>
                </a:solidFill>
              </a:rPr>
              <a:t>	 NAM </a:t>
            </a:r>
            <a:r>
              <a:rPr lang="en-US" sz="2956" dirty="0">
                <a:solidFill>
                  <a:schemeClr val="bg1"/>
                </a:solidFill>
              </a:rPr>
              <a:t>Strategic Projects</a:t>
            </a:r>
            <a:endParaRPr lang="en-US" sz="3547" dirty="0">
              <a:solidFill>
                <a:schemeClr val="bg1"/>
              </a:solidFill>
            </a:endParaRPr>
          </a:p>
        </p:txBody>
      </p:sp>
      <p:cxnSp>
        <p:nvCxnSpPr>
          <p:cNvPr id="73" name="Straight Arrow Connector 72">
            <a:extLst>
              <a:ext uri="{FF2B5EF4-FFF2-40B4-BE49-F238E27FC236}">
                <a16:creationId xmlns:a16="http://schemas.microsoft.com/office/drawing/2014/main" id="{CC9950E6-1DC1-4481-AD4A-9C523A2BC49E}"/>
              </a:ext>
            </a:extLst>
          </p:cNvPr>
          <p:cNvCxnSpPr>
            <a:cxnSpLocks/>
          </p:cNvCxnSpPr>
          <p:nvPr/>
        </p:nvCxnSpPr>
        <p:spPr>
          <a:xfrm>
            <a:off x="11864448" y="13332086"/>
            <a:ext cx="527103"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pic>
        <p:nvPicPr>
          <p:cNvPr id="5" name="Picture 4">
            <a:extLst>
              <a:ext uri="{FF2B5EF4-FFF2-40B4-BE49-F238E27FC236}">
                <a16:creationId xmlns:a16="http://schemas.microsoft.com/office/drawing/2014/main" id="{227DC18A-B0F9-4397-B111-6820D93E3DF9}"/>
              </a:ext>
            </a:extLst>
          </p:cNvPr>
          <p:cNvPicPr>
            <a:picLocks noChangeAspect="1"/>
          </p:cNvPicPr>
          <p:nvPr/>
        </p:nvPicPr>
        <p:blipFill>
          <a:blip r:embed="rId5"/>
          <a:stretch>
            <a:fillRect/>
          </a:stretch>
        </p:blipFill>
        <p:spPr>
          <a:xfrm>
            <a:off x="12452951" y="2298964"/>
            <a:ext cx="2129295" cy="2129295"/>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pic>
        <p:nvPicPr>
          <p:cNvPr id="7" name="Picture 6">
            <a:extLst>
              <a:ext uri="{FF2B5EF4-FFF2-40B4-BE49-F238E27FC236}">
                <a16:creationId xmlns:a16="http://schemas.microsoft.com/office/drawing/2014/main" id="{1625B038-A283-4CBB-B6A1-FD1FD1BD3051}"/>
              </a:ext>
            </a:extLst>
          </p:cNvPr>
          <p:cNvPicPr>
            <a:picLocks noChangeAspect="1"/>
          </p:cNvPicPr>
          <p:nvPr/>
        </p:nvPicPr>
        <p:blipFill>
          <a:blip r:embed="rId6"/>
          <a:stretch>
            <a:fillRect/>
          </a:stretch>
        </p:blipFill>
        <p:spPr>
          <a:xfrm>
            <a:off x="3791632" y="5305147"/>
            <a:ext cx="2084935" cy="2064393"/>
          </a:xfrm>
          <a:prstGeom prst="ellipse">
            <a:avLst/>
          </a:prstGeom>
          <a:ln w="12700" cap="rnd">
            <a:solidFill>
              <a:schemeClr val="bg1"/>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1" name="Picture 10">
            <a:extLst>
              <a:ext uri="{FF2B5EF4-FFF2-40B4-BE49-F238E27FC236}">
                <a16:creationId xmlns:a16="http://schemas.microsoft.com/office/drawing/2014/main" id="{78C3ACD1-4127-49AC-B2ED-77F4C92463B7}"/>
              </a:ext>
            </a:extLst>
          </p:cNvPr>
          <p:cNvPicPr>
            <a:picLocks noChangeAspect="1"/>
          </p:cNvPicPr>
          <p:nvPr/>
        </p:nvPicPr>
        <p:blipFill>
          <a:blip r:embed="rId7"/>
          <a:stretch>
            <a:fillRect/>
          </a:stretch>
        </p:blipFill>
        <p:spPr>
          <a:xfrm>
            <a:off x="3756084" y="7578114"/>
            <a:ext cx="2142382" cy="2152989"/>
          </a:xfrm>
          <a:prstGeom prst="ellipse">
            <a:avLst/>
          </a:prstGeom>
          <a:ln w="12700" cap="rnd">
            <a:solidFill>
              <a:schemeClr val="bg1"/>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3" name="Picture 12">
            <a:extLst>
              <a:ext uri="{FF2B5EF4-FFF2-40B4-BE49-F238E27FC236}">
                <a16:creationId xmlns:a16="http://schemas.microsoft.com/office/drawing/2014/main" id="{788CC650-90FE-4DCD-AD28-30F73420663E}"/>
              </a:ext>
            </a:extLst>
          </p:cNvPr>
          <p:cNvPicPr>
            <a:picLocks noChangeAspect="1"/>
          </p:cNvPicPr>
          <p:nvPr/>
        </p:nvPicPr>
        <p:blipFill>
          <a:blip r:embed="rId8"/>
          <a:stretch>
            <a:fillRect/>
          </a:stretch>
        </p:blipFill>
        <p:spPr>
          <a:xfrm>
            <a:off x="3778810" y="9963598"/>
            <a:ext cx="2102109" cy="2122520"/>
          </a:xfrm>
          <a:prstGeom prst="ellipse">
            <a:avLst/>
          </a:prstGeom>
          <a:ln w="12700" cap="rnd">
            <a:solidFill>
              <a:schemeClr val="bg1"/>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5" name="Picture 14">
            <a:extLst>
              <a:ext uri="{FF2B5EF4-FFF2-40B4-BE49-F238E27FC236}">
                <a16:creationId xmlns:a16="http://schemas.microsoft.com/office/drawing/2014/main" id="{288D4B01-856A-466E-8D2E-D539EBB2B1A5}"/>
              </a:ext>
            </a:extLst>
          </p:cNvPr>
          <p:cNvPicPr>
            <a:picLocks noChangeAspect="1"/>
          </p:cNvPicPr>
          <p:nvPr/>
        </p:nvPicPr>
        <p:blipFill>
          <a:blip r:embed="rId9"/>
          <a:stretch>
            <a:fillRect/>
          </a:stretch>
        </p:blipFill>
        <p:spPr>
          <a:xfrm>
            <a:off x="12452953" y="5265698"/>
            <a:ext cx="2143762" cy="2112081"/>
          </a:xfrm>
          <a:prstGeom prst="ellipse">
            <a:avLst/>
          </a:prstGeom>
          <a:ln w="12700" cap="rnd">
            <a:solidFill>
              <a:schemeClr val="bg1"/>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8" name="Picture 17">
            <a:extLst>
              <a:ext uri="{FF2B5EF4-FFF2-40B4-BE49-F238E27FC236}">
                <a16:creationId xmlns:a16="http://schemas.microsoft.com/office/drawing/2014/main" id="{24DB9195-61A9-4643-866B-EF4C39FA1B3C}"/>
              </a:ext>
            </a:extLst>
          </p:cNvPr>
          <p:cNvPicPr>
            <a:picLocks noChangeAspect="1"/>
          </p:cNvPicPr>
          <p:nvPr/>
        </p:nvPicPr>
        <p:blipFill>
          <a:blip r:embed="rId10"/>
          <a:stretch>
            <a:fillRect/>
          </a:stretch>
        </p:blipFill>
        <p:spPr>
          <a:xfrm>
            <a:off x="12427485" y="7550240"/>
            <a:ext cx="2091561" cy="2091561"/>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pic>
        <p:nvPicPr>
          <p:cNvPr id="22" name="Picture 21">
            <a:extLst>
              <a:ext uri="{FF2B5EF4-FFF2-40B4-BE49-F238E27FC236}">
                <a16:creationId xmlns:a16="http://schemas.microsoft.com/office/drawing/2014/main" id="{4EE42F8F-B726-4CF2-B5E3-0E051B8D4633}"/>
              </a:ext>
            </a:extLst>
          </p:cNvPr>
          <p:cNvPicPr>
            <a:picLocks noChangeAspect="1"/>
          </p:cNvPicPr>
          <p:nvPr/>
        </p:nvPicPr>
        <p:blipFill>
          <a:blip r:embed="rId11"/>
          <a:stretch>
            <a:fillRect/>
          </a:stretch>
        </p:blipFill>
        <p:spPr>
          <a:xfrm>
            <a:off x="12364986" y="9895920"/>
            <a:ext cx="2149685" cy="2138992"/>
          </a:xfrm>
          <a:prstGeom prst="ellipse">
            <a:avLst/>
          </a:prstGeom>
          <a:ln w="12700" cap="rnd">
            <a:solidFill>
              <a:schemeClr val="bg1"/>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77" name="Oval 76">
            <a:extLst>
              <a:ext uri="{FF2B5EF4-FFF2-40B4-BE49-F238E27FC236}">
                <a16:creationId xmlns:a16="http://schemas.microsoft.com/office/drawing/2014/main" id="{C17C3DAE-14AE-4EF1-9AF1-1C302A2AFEC7}"/>
              </a:ext>
            </a:extLst>
          </p:cNvPr>
          <p:cNvSpPr/>
          <p:nvPr/>
        </p:nvSpPr>
        <p:spPr>
          <a:xfrm>
            <a:off x="12401139" y="12281232"/>
            <a:ext cx="2115052" cy="2085671"/>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237" dirty="0"/>
          </a:p>
        </p:txBody>
      </p:sp>
      <p:pic>
        <p:nvPicPr>
          <p:cNvPr id="29" name="Picture 28">
            <a:extLst>
              <a:ext uri="{FF2B5EF4-FFF2-40B4-BE49-F238E27FC236}">
                <a16:creationId xmlns:a16="http://schemas.microsoft.com/office/drawing/2014/main" id="{978D12D7-C8A5-489A-A946-4839AE6A8325}"/>
              </a:ext>
            </a:extLst>
          </p:cNvPr>
          <p:cNvPicPr>
            <a:picLocks noChangeAspect="1"/>
          </p:cNvPicPr>
          <p:nvPr/>
        </p:nvPicPr>
        <p:blipFill>
          <a:blip r:embed="rId12"/>
          <a:stretch>
            <a:fillRect/>
          </a:stretch>
        </p:blipFill>
        <p:spPr>
          <a:xfrm>
            <a:off x="12392068" y="12246353"/>
            <a:ext cx="2204646" cy="2226692"/>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pic>
        <p:nvPicPr>
          <p:cNvPr id="30" name="Picture 29">
            <a:extLst>
              <a:ext uri="{FF2B5EF4-FFF2-40B4-BE49-F238E27FC236}">
                <a16:creationId xmlns:a16="http://schemas.microsoft.com/office/drawing/2014/main" id="{B8ACFAB4-79EC-45EA-A709-0844BF80F2BE}"/>
              </a:ext>
            </a:extLst>
          </p:cNvPr>
          <p:cNvPicPr>
            <a:picLocks noChangeAspect="1"/>
          </p:cNvPicPr>
          <p:nvPr/>
        </p:nvPicPr>
        <p:blipFill>
          <a:blip r:embed="rId13"/>
          <a:stretch>
            <a:fillRect/>
          </a:stretch>
        </p:blipFill>
        <p:spPr>
          <a:xfrm>
            <a:off x="21160170" y="5245175"/>
            <a:ext cx="2145719" cy="2156288"/>
          </a:xfrm>
          <a:prstGeom prst="ellipse">
            <a:avLst/>
          </a:prstGeom>
          <a:ln w="12700" cap="rnd">
            <a:solidFill>
              <a:schemeClr val="bg1"/>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32" name="Picture 31">
            <a:extLst>
              <a:ext uri="{FF2B5EF4-FFF2-40B4-BE49-F238E27FC236}">
                <a16:creationId xmlns:a16="http://schemas.microsoft.com/office/drawing/2014/main" id="{AF2CE4D0-C137-4375-A163-1C3EA5541B5E}"/>
              </a:ext>
            </a:extLst>
          </p:cNvPr>
          <p:cNvPicPr>
            <a:picLocks noChangeAspect="1"/>
          </p:cNvPicPr>
          <p:nvPr/>
        </p:nvPicPr>
        <p:blipFill>
          <a:blip r:embed="rId14"/>
          <a:stretch>
            <a:fillRect/>
          </a:stretch>
        </p:blipFill>
        <p:spPr>
          <a:xfrm>
            <a:off x="21191240" y="7560707"/>
            <a:ext cx="2131547" cy="2131547"/>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pic>
        <p:nvPicPr>
          <p:cNvPr id="33" name="Picture 32">
            <a:extLst>
              <a:ext uri="{FF2B5EF4-FFF2-40B4-BE49-F238E27FC236}">
                <a16:creationId xmlns:a16="http://schemas.microsoft.com/office/drawing/2014/main" id="{B7E41003-7655-4808-9446-AB990C0A3A26}"/>
              </a:ext>
            </a:extLst>
          </p:cNvPr>
          <p:cNvPicPr>
            <a:picLocks noChangeAspect="1"/>
          </p:cNvPicPr>
          <p:nvPr/>
        </p:nvPicPr>
        <p:blipFill>
          <a:blip r:embed="rId15"/>
          <a:stretch>
            <a:fillRect/>
          </a:stretch>
        </p:blipFill>
        <p:spPr>
          <a:xfrm>
            <a:off x="21198650" y="9955854"/>
            <a:ext cx="2102192" cy="2064249"/>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25968395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06672C2-B731-464C-A85B-167FA85C8C36}"/>
              </a:ext>
            </a:extLst>
          </p:cNvPr>
          <p:cNvSpPr>
            <a:spLocks noGrp="1"/>
          </p:cNvSpPr>
          <p:nvPr>
            <p:ph type="sldNum" sz="quarter" idx="4"/>
          </p:nvPr>
        </p:nvSpPr>
        <p:spPr/>
        <p:txBody>
          <a:bodyPr/>
          <a:lstStyle/>
          <a:p>
            <a:r>
              <a:rPr lang="en-US" dirty="0"/>
              <a:t>Page </a:t>
            </a:r>
            <a:fld id="{5A9C12DC-491F-9444-86A2-13AC5C62A2FC}" type="slidenum">
              <a:rPr lang="en-US" smtClean="0"/>
              <a:pPr/>
              <a:t>9</a:t>
            </a:fld>
            <a:endParaRPr lang="en-US" dirty="0"/>
          </a:p>
        </p:txBody>
      </p:sp>
      <p:sp>
        <p:nvSpPr>
          <p:cNvPr id="3" name="Footer Placeholder 2">
            <a:extLst>
              <a:ext uri="{FF2B5EF4-FFF2-40B4-BE49-F238E27FC236}">
                <a16:creationId xmlns:a16="http://schemas.microsoft.com/office/drawing/2014/main" id="{345B223D-11BE-45FD-941A-355FDA376F27}"/>
              </a:ext>
            </a:extLst>
          </p:cNvPr>
          <p:cNvSpPr>
            <a:spLocks noGrp="1"/>
          </p:cNvSpPr>
          <p:nvPr>
            <p:ph type="ftr" sz="quarter" idx="3"/>
          </p:nvPr>
        </p:nvSpPr>
        <p:spPr/>
        <p:txBody>
          <a:bodyPr/>
          <a:lstStyle/>
          <a:p>
            <a:r>
              <a:rPr lang="en-US" dirty="0"/>
              <a:t>Confidential Property of Schneider Electric |</a:t>
            </a:r>
          </a:p>
        </p:txBody>
      </p:sp>
      <p:sp>
        <p:nvSpPr>
          <p:cNvPr id="4" name="TextBox 3">
            <a:extLst>
              <a:ext uri="{FF2B5EF4-FFF2-40B4-BE49-F238E27FC236}">
                <a16:creationId xmlns:a16="http://schemas.microsoft.com/office/drawing/2014/main" id="{D5B300DB-1946-4F67-A230-36C35BA8BA8D}"/>
              </a:ext>
            </a:extLst>
          </p:cNvPr>
          <p:cNvSpPr txBox="1"/>
          <p:nvPr/>
        </p:nvSpPr>
        <p:spPr>
          <a:xfrm>
            <a:off x="5153169" y="650010"/>
            <a:ext cx="22158060" cy="1546449"/>
          </a:xfrm>
          <a:prstGeom prst="rect">
            <a:avLst/>
          </a:prstGeom>
          <a:noFill/>
        </p:spPr>
        <p:txBody>
          <a:bodyPr wrap="square" lIns="270256" tIns="135128" rIns="270256" bIns="135128">
            <a:spAutoFit/>
            <a:scene3d>
              <a:camera prst="orthographicFront"/>
              <a:lightRig rig="threePt" dir="t"/>
            </a:scene3d>
            <a:sp3d extrusionH="57150">
              <a:bevelT w="82550" h="38100" prst="coolSlant"/>
            </a:sp3d>
          </a:bodyPr>
          <a:lstStyle>
            <a:defPPr>
              <a:defRPr lang="en-US"/>
            </a:defPPr>
            <a:lvl1pPr algn="ctr">
              <a:defRPr sz="2800" b="1" cap="none" spc="50">
                <a:ln w="0"/>
                <a:solidFill>
                  <a:schemeClr val="tx2">
                    <a:lumMod val="75000"/>
                  </a:schemeClr>
                </a:solidFill>
                <a:effectLst>
                  <a:innerShdw dist="50800" dir="5400000">
                    <a:schemeClr val="tx1">
                      <a:lumMod val="50000"/>
                      <a:lumOff val="50000"/>
                    </a:schemeClr>
                  </a:innerShdw>
                </a:effectLst>
                <a:latin typeface="Segoe UI" panose="020B0502040204020203" pitchFamily="34" charset="0"/>
                <a:cs typeface="Segoe UI" panose="020B0502040204020203" pitchFamily="34" charset="0"/>
              </a:defRPr>
            </a:lvl1pPr>
          </a:lstStyle>
          <a:p>
            <a:r>
              <a:rPr lang="es-419" sz="8276" dirty="0"/>
              <a:t>Tools Process Mgt, Resource Coordination</a:t>
            </a:r>
            <a:endParaRPr lang="en-US" sz="8276" dirty="0"/>
          </a:p>
        </p:txBody>
      </p:sp>
      <p:grpSp>
        <p:nvGrpSpPr>
          <p:cNvPr id="64" name="Group 63">
            <a:extLst>
              <a:ext uri="{FF2B5EF4-FFF2-40B4-BE49-F238E27FC236}">
                <a16:creationId xmlns:a16="http://schemas.microsoft.com/office/drawing/2014/main" id="{F6E106E6-B447-4F3C-B876-C1D290DAC38F}"/>
              </a:ext>
            </a:extLst>
          </p:cNvPr>
          <p:cNvGrpSpPr/>
          <p:nvPr/>
        </p:nvGrpSpPr>
        <p:grpSpPr>
          <a:xfrm>
            <a:off x="3235220" y="2797815"/>
            <a:ext cx="25166621" cy="10600351"/>
            <a:chOff x="330308" y="996704"/>
            <a:chExt cx="8515022" cy="3586585"/>
          </a:xfrm>
        </p:grpSpPr>
        <p:cxnSp>
          <p:nvCxnSpPr>
            <p:cNvPr id="7" name="Straight Connector 6">
              <a:extLst>
                <a:ext uri="{FF2B5EF4-FFF2-40B4-BE49-F238E27FC236}">
                  <a16:creationId xmlns:a16="http://schemas.microsoft.com/office/drawing/2014/main" id="{67DA5226-C868-434B-B939-8E9E8A3C3C54}"/>
                </a:ext>
              </a:extLst>
            </p:cNvPr>
            <p:cNvCxnSpPr>
              <a:cxnSpLocks/>
            </p:cNvCxnSpPr>
            <p:nvPr/>
          </p:nvCxnSpPr>
          <p:spPr>
            <a:xfrm>
              <a:off x="1708339" y="1943187"/>
              <a:ext cx="5969916" cy="0"/>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439FC939-C81C-4CB3-891A-09FB05BBF68C}"/>
                </a:ext>
              </a:extLst>
            </p:cNvPr>
            <p:cNvCxnSpPr>
              <a:cxnSpLocks/>
            </p:cNvCxnSpPr>
            <p:nvPr/>
          </p:nvCxnSpPr>
          <p:spPr>
            <a:xfrm>
              <a:off x="1708339" y="1946011"/>
              <a:ext cx="0" cy="174731"/>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3" name="Straight Arrow Connector 42">
              <a:extLst>
                <a:ext uri="{FF2B5EF4-FFF2-40B4-BE49-F238E27FC236}">
                  <a16:creationId xmlns:a16="http://schemas.microsoft.com/office/drawing/2014/main" id="{FD505AA4-6939-4A26-B54D-D0794F85012B}"/>
                </a:ext>
              </a:extLst>
            </p:cNvPr>
            <p:cNvCxnSpPr>
              <a:cxnSpLocks/>
            </p:cNvCxnSpPr>
            <p:nvPr/>
          </p:nvCxnSpPr>
          <p:spPr>
            <a:xfrm>
              <a:off x="4689877" y="1721838"/>
              <a:ext cx="0" cy="236196"/>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5" name="TextBox 4">
              <a:extLst>
                <a:ext uri="{FF2B5EF4-FFF2-40B4-BE49-F238E27FC236}">
                  <a16:creationId xmlns:a16="http://schemas.microsoft.com/office/drawing/2014/main" id="{4266BD98-B841-4DD6-93F3-2B1B876C73B8}"/>
                </a:ext>
              </a:extLst>
            </p:cNvPr>
            <p:cNvSpPr txBox="1"/>
            <p:nvPr/>
          </p:nvSpPr>
          <p:spPr>
            <a:xfrm>
              <a:off x="3579993" y="1010989"/>
              <a:ext cx="2324897" cy="616067"/>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Juan Martin Rosas</a:t>
              </a:r>
            </a:p>
            <a:p>
              <a:r>
                <a:rPr lang="en-US" sz="3547" b="1" dirty="0">
                  <a:solidFill>
                    <a:schemeClr val="bg1"/>
                  </a:solidFill>
                </a:rPr>
                <a:t>	</a:t>
              </a:r>
              <a:r>
                <a:rPr lang="en-US" sz="2956" b="1" dirty="0">
                  <a:solidFill>
                    <a:schemeClr val="bg1"/>
                  </a:solidFill>
                </a:rPr>
                <a:t>Sr. Prj Mgr, </a:t>
              </a:r>
              <a:r>
                <a:rPr lang="en-US" sz="2364" b="1" dirty="0">
                  <a:solidFill>
                    <a:schemeClr val="bg1"/>
                  </a:solidFill>
                </a:rPr>
                <a:t>MTY, MEX</a:t>
              </a:r>
            </a:p>
            <a:p>
              <a:r>
                <a:rPr lang="en-US" sz="3547" dirty="0">
                  <a:solidFill>
                    <a:schemeClr val="bg1"/>
                  </a:solidFill>
                </a:rPr>
                <a:t>	</a:t>
              </a:r>
              <a:endParaRPr lang="en-US" sz="2956" dirty="0">
                <a:solidFill>
                  <a:schemeClr val="bg1"/>
                </a:solidFill>
              </a:endParaRPr>
            </a:p>
          </p:txBody>
        </p:sp>
        <p:grpSp>
          <p:nvGrpSpPr>
            <p:cNvPr id="9" name="Group 8">
              <a:extLst>
                <a:ext uri="{FF2B5EF4-FFF2-40B4-BE49-F238E27FC236}">
                  <a16:creationId xmlns:a16="http://schemas.microsoft.com/office/drawing/2014/main" id="{7371E9EB-7787-454F-B574-0F8480F3484E}"/>
                </a:ext>
              </a:extLst>
            </p:cNvPr>
            <p:cNvGrpSpPr/>
            <p:nvPr/>
          </p:nvGrpSpPr>
          <p:grpSpPr>
            <a:xfrm>
              <a:off x="3350517" y="2106457"/>
              <a:ext cx="2556607" cy="705678"/>
              <a:chOff x="6184520" y="2106826"/>
              <a:chExt cx="2556607" cy="705678"/>
            </a:xfrm>
          </p:grpSpPr>
          <p:sp>
            <p:nvSpPr>
              <p:cNvPr id="13" name="TextBox 12">
                <a:extLst>
                  <a:ext uri="{FF2B5EF4-FFF2-40B4-BE49-F238E27FC236}">
                    <a16:creationId xmlns:a16="http://schemas.microsoft.com/office/drawing/2014/main" id="{141464E2-B99B-49C7-B397-04671016CD55}"/>
                  </a:ext>
                </a:extLst>
              </p:cNvPr>
              <p:cNvSpPr txBox="1"/>
              <p:nvPr/>
            </p:nvSpPr>
            <p:spPr>
              <a:xfrm>
                <a:off x="6420271" y="2121111"/>
                <a:ext cx="2320856" cy="616067"/>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Luis Perez</a:t>
                </a:r>
              </a:p>
              <a:p>
                <a:r>
                  <a:rPr lang="en-US" sz="3547" b="1" dirty="0">
                    <a:solidFill>
                      <a:schemeClr val="bg1"/>
                    </a:solidFill>
                  </a:rPr>
                  <a:t>	</a:t>
                </a:r>
                <a:r>
                  <a:rPr lang="en-US" sz="2364" b="1" dirty="0">
                    <a:solidFill>
                      <a:schemeClr val="bg1"/>
                    </a:solidFill>
                  </a:rPr>
                  <a:t> IT Analyst, </a:t>
                </a:r>
                <a:r>
                  <a:rPr lang="en-US" sz="2069" b="1" dirty="0">
                    <a:solidFill>
                      <a:schemeClr val="bg1"/>
                    </a:solidFill>
                  </a:rPr>
                  <a:t>MTY, MEX</a:t>
                </a:r>
              </a:p>
              <a:p>
                <a:r>
                  <a:rPr lang="en-US" sz="3547" dirty="0">
                    <a:solidFill>
                      <a:schemeClr val="bg1"/>
                    </a:solidFill>
                  </a:rPr>
                  <a:t>	</a:t>
                </a:r>
                <a:r>
                  <a:rPr lang="en-US" sz="2069" b="1" dirty="0">
                    <a:solidFill>
                      <a:schemeClr val="bg1"/>
                    </a:solidFill>
                  </a:rPr>
                  <a:t>Web Apps Development</a:t>
                </a:r>
                <a:endParaRPr lang="en-US" sz="2956" b="1" dirty="0">
                  <a:solidFill>
                    <a:schemeClr val="bg1"/>
                  </a:solidFill>
                </a:endParaRPr>
              </a:p>
            </p:txBody>
          </p:sp>
          <p:sp>
            <p:nvSpPr>
              <p:cNvPr id="14" name="Oval 13">
                <a:extLst>
                  <a:ext uri="{FF2B5EF4-FFF2-40B4-BE49-F238E27FC236}">
                    <a16:creationId xmlns:a16="http://schemas.microsoft.com/office/drawing/2014/main" id="{55BEE8A3-00DB-4B74-B334-A9C61E4F746B}"/>
                  </a:ext>
                </a:extLst>
              </p:cNvPr>
              <p:cNvSpPr/>
              <p:nvPr/>
            </p:nvSpPr>
            <p:spPr>
              <a:xfrm>
                <a:off x="6184520" y="2106826"/>
                <a:ext cx="715619" cy="705678"/>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237" dirty="0"/>
              </a:p>
            </p:txBody>
          </p:sp>
        </p:grpSp>
        <p:grpSp>
          <p:nvGrpSpPr>
            <p:cNvPr id="11" name="Group 10">
              <a:extLst>
                <a:ext uri="{FF2B5EF4-FFF2-40B4-BE49-F238E27FC236}">
                  <a16:creationId xmlns:a16="http://schemas.microsoft.com/office/drawing/2014/main" id="{F35C6E3E-64A0-4FFC-885C-ABFAC344EACD}"/>
                </a:ext>
              </a:extLst>
            </p:cNvPr>
            <p:cNvGrpSpPr/>
            <p:nvPr/>
          </p:nvGrpSpPr>
          <p:grpSpPr>
            <a:xfrm>
              <a:off x="3344562" y="3008664"/>
              <a:ext cx="2562562" cy="705678"/>
              <a:chOff x="6267485" y="1243558"/>
              <a:chExt cx="2562562" cy="705678"/>
            </a:xfrm>
          </p:grpSpPr>
          <p:sp>
            <p:nvSpPr>
              <p:cNvPr id="15" name="TextBox 14">
                <a:extLst>
                  <a:ext uri="{FF2B5EF4-FFF2-40B4-BE49-F238E27FC236}">
                    <a16:creationId xmlns:a16="http://schemas.microsoft.com/office/drawing/2014/main" id="{0B7D6DB8-04B9-462C-B570-D043F1DCBEB5}"/>
                  </a:ext>
                </a:extLst>
              </p:cNvPr>
              <p:cNvSpPr txBox="1"/>
              <p:nvPr/>
            </p:nvSpPr>
            <p:spPr>
              <a:xfrm>
                <a:off x="6542331" y="1243558"/>
                <a:ext cx="2287716" cy="616067"/>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Karla Garcia</a:t>
                </a:r>
              </a:p>
              <a:p>
                <a:r>
                  <a:rPr lang="en-US" sz="3547" b="1" dirty="0">
                    <a:solidFill>
                      <a:schemeClr val="bg1"/>
                    </a:solidFill>
                  </a:rPr>
                  <a:t>	</a:t>
                </a:r>
                <a:r>
                  <a:rPr lang="en-US" sz="2364" b="1" dirty="0">
                    <a:solidFill>
                      <a:schemeClr val="bg1"/>
                    </a:solidFill>
                  </a:rPr>
                  <a:t>IT Intern, </a:t>
                </a:r>
                <a:r>
                  <a:rPr lang="en-US" sz="2069" b="1" dirty="0">
                    <a:solidFill>
                      <a:schemeClr val="bg1"/>
                    </a:solidFill>
                  </a:rPr>
                  <a:t>MTY, MEX</a:t>
                </a:r>
              </a:p>
              <a:p>
                <a:r>
                  <a:rPr lang="en-US" sz="3547" dirty="0">
                    <a:solidFill>
                      <a:schemeClr val="bg1"/>
                    </a:solidFill>
                  </a:rPr>
                  <a:t>	</a:t>
                </a:r>
                <a:r>
                  <a:rPr lang="en-US" sz="2069" b="1" dirty="0">
                    <a:solidFill>
                      <a:schemeClr val="bg1"/>
                    </a:solidFill>
                  </a:rPr>
                  <a:t>Web Apps Development</a:t>
                </a:r>
                <a:endParaRPr lang="en-US" sz="2956" b="1" dirty="0">
                  <a:solidFill>
                    <a:schemeClr val="bg1"/>
                  </a:solidFill>
                </a:endParaRPr>
              </a:p>
            </p:txBody>
          </p:sp>
          <p:sp>
            <p:nvSpPr>
              <p:cNvPr id="16" name="Oval 15">
                <a:extLst>
                  <a:ext uri="{FF2B5EF4-FFF2-40B4-BE49-F238E27FC236}">
                    <a16:creationId xmlns:a16="http://schemas.microsoft.com/office/drawing/2014/main" id="{0E8652F5-7D04-40B8-B3C0-16D323510BBA}"/>
                  </a:ext>
                </a:extLst>
              </p:cNvPr>
              <p:cNvSpPr/>
              <p:nvPr/>
            </p:nvSpPr>
            <p:spPr>
              <a:xfrm>
                <a:off x="6267485" y="1243558"/>
                <a:ext cx="715619" cy="705678"/>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237" dirty="0"/>
              </a:p>
            </p:txBody>
          </p:sp>
        </p:grpSp>
        <p:cxnSp>
          <p:nvCxnSpPr>
            <p:cNvPr id="24" name="Straight Connector 23">
              <a:extLst>
                <a:ext uri="{FF2B5EF4-FFF2-40B4-BE49-F238E27FC236}">
                  <a16:creationId xmlns:a16="http://schemas.microsoft.com/office/drawing/2014/main" id="{E262F5CA-B016-4F85-BB6C-4E7E2835F1EC}"/>
                </a:ext>
              </a:extLst>
            </p:cNvPr>
            <p:cNvCxnSpPr>
              <a:cxnSpLocks/>
            </p:cNvCxnSpPr>
            <p:nvPr/>
          </p:nvCxnSpPr>
          <p:spPr>
            <a:xfrm flipH="1">
              <a:off x="3147077" y="2468399"/>
              <a:ext cx="9836" cy="1762051"/>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FFDBA265-8778-490B-AAA4-D70E3630252D}"/>
                </a:ext>
              </a:extLst>
            </p:cNvPr>
            <p:cNvCxnSpPr>
              <a:cxnSpLocks/>
            </p:cNvCxnSpPr>
            <p:nvPr/>
          </p:nvCxnSpPr>
          <p:spPr>
            <a:xfrm>
              <a:off x="3156913" y="2468507"/>
              <a:ext cx="187649"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79CD36F4-632E-4982-8930-CB7E6F146DB6}"/>
                </a:ext>
              </a:extLst>
            </p:cNvPr>
            <p:cNvCxnSpPr>
              <a:cxnSpLocks/>
            </p:cNvCxnSpPr>
            <p:nvPr/>
          </p:nvCxnSpPr>
          <p:spPr>
            <a:xfrm>
              <a:off x="1747891" y="2815537"/>
              <a:ext cx="0" cy="589833"/>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59B72749-D6FC-4693-A2D7-D7D0D6EC96A9}"/>
                </a:ext>
              </a:extLst>
            </p:cNvPr>
            <p:cNvCxnSpPr>
              <a:cxnSpLocks/>
            </p:cNvCxnSpPr>
            <p:nvPr/>
          </p:nvCxnSpPr>
          <p:spPr>
            <a:xfrm>
              <a:off x="3156913" y="3405370"/>
              <a:ext cx="187649"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46" name="Group 45">
              <a:extLst>
                <a:ext uri="{FF2B5EF4-FFF2-40B4-BE49-F238E27FC236}">
                  <a16:creationId xmlns:a16="http://schemas.microsoft.com/office/drawing/2014/main" id="{615E2E18-26FF-42D9-A54B-28F487C272DA}"/>
                </a:ext>
              </a:extLst>
            </p:cNvPr>
            <p:cNvGrpSpPr/>
            <p:nvPr/>
          </p:nvGrpSpPr>
          <p:grpSpPr>
            <a:xfrm>
              <a:off x="6288723" y="2115560"/>
              <a:ext cx="2556607" cy="705678"/>
              <a:chOff x="6184520" y="2106826"/>
              <a:chExt cx="2556607" cy="705678"/>
            </a:xfrm>
          </p:grpSpPr>
          <p:sp>
            <p:nvSpPr>
              <p:cNvPr id="47" name="TextBox 46">
                <a:extLst>
                  <a:ext uri="{FF2B5EF4-FFF2-40B4-BE49-F238E27FC236}">
                    <a16:creationId xmlns:a16="http://schemas.microsoft.com/office/drawing/2014/main" id="{2B181B2B-9C8D-4DAE-B615-D77FE5BE8C59}"/>
                  </a:ext>
                </a:extLst>
              </p:cNvPr>
              <p:cNvSpPr txBox="1"/>
              <p:nvPr/>
            </p:nvSpPr>
            <p:spPr>
              <a:xfrm>
                <a:off x="6420271" y="2121111"/>
                <a:ext cx="2320856" cy="616067"/>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Fabiola Salas</a:t>
                </a:r>
              </a:p>
              <a:p>
                <a:pPr algn="just"/>
                <a:r>
                  <a:rPr lang="en-US" sz="3547" b="1" dirty="0">
                    <a:solidFill>
                      <a:schemeClr val="bg1"/>
                    </a:solidFill>
                  </a:rPr>
                  <a:t>           </a:t>
                </a:r>
                <a:r>
                  <a:rPr lang="en-US" sz="2364" b="1" dirty="0">
                    <a:solidFill>
                      <a:schemeClr val="bg1"/>
                    </a:solidFill>
                  </a:rPr>
                  <a:t>Project Mgmt Intern, </a:t>
                </a:r>
                <a:r>
                  <a:rPr lang="en-US" sz="2069" b="1" dirty="0">
                    <a:solidFill>
                      <a:schemeClr val="bg1"/>
                    </a:solidFill>
                  </a:rPr>
                  <a:t>MTY, MEX</a:t>
                </a:r>
                <a:endParaRPr lang="en-US" sz="2364" b="1" dirty="0">
                  <a:solidFill>
                    <a:schemeClr val="bg1"/>
                  </a:solidFill>
                </a:endParaRPr>
              </a:p>
              <a:p>
                <a:r>
                  <a:rPr lang="en-US" sz="3547" dirty="0">
                    <a:solidFill>
                      <a:schemeClr val="bg1"/>
                    </a:solidFill>
                  </a:rPr>
                  <a:t>	</a:t>
                </a:r>
                <a:r>
                  <a:rPr lang="en-US" sz="2069" b="1" dirty="0">
                    <a:solidFill>
                      <a:schemeClr val="bg1"/>
                    </a:solidFill>
                  </a:rPr>
                  <a:t>Samples Tracking</a:t>
                </a:r>
                <a:endParaRPr lang="en-US" sz="2956" b="1" dirty="0">
                  <a:solidFill>
                    <a:schemeClr val="bg1"/>
                  </a:solidFill>
                </a:endParaRPr>
              </a:p>
            </p:txBody>
          </p:sp>
          <p:sp>
            <p:nvSpPr>
              <p:cNvPr id="48" name="Oval 47">
                <a:extLst>
                  <a:ext uri="{FF2B5EF4-FFF2-40B4-BE49-F238E27FC236}">
                    <a16:creationId xmlns:a16="http://schemas.microsoft.com/office/drawing/2014/main" id="{D901D857-8DCC-4586-874D-E38FA641E74E}"/>
                  </a:ext>
                </a:extLst>
              </p:cNvPr>
              <p:cNvSpPr/>
              <p:nvPr/>
            </p:nvSpPr>
            <p:spPr>
              <a:xfrm>
                <a:off x="6184520" y="2106826"/>
                <a:ext cx="715619" cy="705678"/>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237" dirty="0"/>
              </a:p>
            </p:txBody>
          </p:sp>
        </p:grpSp>
        <p:grpSp>
          <p:nvGrpSpPr>
            <p:cNvPr id="50" name="Group 49">
              <a:extLst>
                <a:ext uri="{FF2B5EF4-FFF2-40B4-BE49-F238E27FC236}">
                  <a16:creationId xmlns:a16="http://schemas.microsoft.com/office/drawing/2014/main" id="{5217FB71-F837-4A53-99FD-53AEBB5DF97F}"/>
                </a:ext>
              </a:extLst>
            </p:cNvPr>
            <p:cNvGrpSpPr/>
            <p:nvPr/>
          </p:nvGrpSpPr>
          <p:grpSpPr>
            <a:xfrm>
              <a:off x="3366803" y="3877611"/>
              <a:ext cx="2556607" cy="705678"/>
              <a:chOff x="6184520" y="2106826"/>
              <a:chExt cx="2556607" cy="705678"/>
            </a:xfrm>
          </p:grpSpPr>
          <p:sp>
            <p:nvSpPr>
              <p:cNvPr id="51" name="TextBox 50">
                <a:extLst>
                  <a:ext uri="{FF2B5EF4-FFF2-40B4-BE49-F238E27FC236}">
                    <a16:creationId xmlns:a16="http://schemas.microsoft.com/office/drawing/2014/main" id="{7DBFB692-F2B8-4267-A64A-C1F751502B4B}"/>
                  </a:ext>
                </a:extLst>
              </p:cNvPr>
              <p:cNvSpPr txBox="1"/>
              <p:nvPr/>
            </p:nvSpPr>
            <p:spPr>
              <a:xfrm>
                <a:off x="6420271" y="2121111"/>
                <a:ext cx="2320856" cy="616067"/>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Jean Alvarado</a:t>
                </a:r>
              </a:p>
              <a:p>
                <a:pPr algn="just"/>
                <a:r>
                  <a:rPr lang="en-US" sz="3547" b="1" dirty="0">
                    <a:solidFill>
                      <a:schemeClr val="bg1"/>
                    </a:solidFill>
                  </a:rPr>
                  <a:t>            </a:t>
                </a:r>
                <a:r>
                  <a:rPr lang="en-US" sz="2364" b="1" dirty="0">
                    <a:solidFill>
                      <a:schemeClr val="bg1"/>
                    </a:solidFill>
                  </a:rPr>
                  <a:t>IT Intern, </a:t>
                </a:r>
                <a:r>
                  <a:rPr lang="en-US" sz="2069" b="1" dirty="0">
                    <a:solidFill>
                      <a:schemeClr val="bg1"/>
                    </a:solidFill>
                  </a:rPr>
                  <a:t>MTY, MEX</a:t>
                </a:r>
                <a:endParaRPr lang="en-US" sz="2364" b="1" dirty="0">
                  <a:solidFill>
                    <a:schemeClr val="bg1"/>
                  </a:solidFill>
                </a:endParaRPr>
              </a:p>
              <a:p>
                <a:r>
                  <a:rPr lang="en-US" sz="3547" dirty="0">
                    <a:solidFill>
                      <a:schemeClr val="bg1"/>
                    </a:solidFill>
                  </a:rPr>
                  <a:t>	</a:t>
                </a:r>
                <a:r>
                  <a:rPr lang="en-US" sz="2364" b="1" dirty="0">
                    <a:solidFill>
                      <a:schemeClr val="bg1"/>
                    </a:solidFill>
                  </a:rPr>
                  <a:t>  </a:t>
                </a:r>
                <a:r>
                  <a:rPr lang="en-US" sz="2069" b="1" dirty="0">
                    <a:solidFill>
                      <a:schemeClr val="bg1"/>
                    </a:solidFill>
                  </a:rPr>
                  <a:t>Web Apps Development</a:t>
                </a:r>
                <a:endParaRPr lang="en-US" sz="2956" b="1" dirty="0">
                  <a:solidFill>
                    <a:schemeClr val="bg1"/>
                  </a:solidFill>
                </a:endParaRPr>
              </a:p>
            </p:txBody>
          </p:sp>
          <p:sp>
            <p:nvSpPr>
              <p:cNvPr id="52" name="Oval 51">
                <a:extLst>
                  <a:ext uri="{FF2B5EF4-FFF2-40B4-BE49-F238E27FC236}">
                    <a16:creationId xmlns:a16="http://schemas.microsoft.com/office/drawing/2014/main" id="{74705EE0-0418-4FF6-85DF-9DBA273DB49E}"/>
                  </a:ext>
                </a:extLst>
              </p:cNvPr>
              <p:cNvSpPr/>
              <p:nvPr/>
            </p:nvSpPr>
            <p:spPr>
              <a:xfrm>
                <a:off x="6184520" y="2106826"/>
                <a:ext cx="715619" cy="705678"/>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237" dirty="0"/>
              </a:p>
            </p:txBody>
          </p:sp>
        </p:grpSp>
        <p:grpSp>
          <p:nvGrpSpPr>
            <p:cNvPr id="57" name="Group 56">
              <a:extLst>
                <a:ext uri="{FF2B5EF4-FFF2-40B4-BE49-F238E27FC236}">
                  <a16:creationId xmlns:a16="http://schemas.microsoft.com/office/drawing/2014/main" id="{FA1293B1-0279-435D-BCD3-9C0EA7B634EB}"/>
                </a:ext>
              </a:extLst>
            </p:cNvPr>
            <p:cNvGrpSpPr/>
            <p:nvPr/>
          </p:nvGrpSpPr>
          <p:grpSpPr>
            <a:xfrm>
              <a:off x="330308" y="2106457"/>
              <a:ext cx="2591545" cy="705678"/>
              <a:chOff x="621064" y="2086416"/>
              <a:chExt cx="2591545" cy="705678"/>
            </a:xfrm>
          </p:grpSpPr>
          <p:sp>
            <p:nvSpPr>
              <p:cNvPr id="55" name="TextBox 54">
                <a:extLst>
                  <a:ext uri="{FF2B5EF4-FFF2-40B4-BE49-F238E27FC236}">
                    <a16:creationId xmlns:a16="http://schemas.microsoft.com/office/drawing/2014/main" id="{B81AF20B-2097-46B3-9BA3-3DB822EE062A}"/>
                  </a:ext>
                </a:extLst>
              </p:cNvPr>
              <p:cNvSpPr txBox="1"/>
              <p:nvPr/>
            </p:nvSpPr>
            <p:spPr>
              <a:xfrm>
                <a:off x="891753" y="2106309"/>
                <a:ext cx="2320856" cy="616067"/>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Julio Olivares</a:t>
                </a:r>
              </a:p>
              <a:p>
                <a:r>
                  <a:rPr lang="en-US" sz="3547" b="1" dirty="0">
                    <a:solidFill>
                      <a:schemeClr val="bg1"/>
                    </a:solidFill>
                  </a:rPr>
                  <a:t>	</a:t>
                </a:r>
                <a:r>
                  <a:rPr lang="en-US" sz="2364" b="1" dirty="0">
                    <a:solidFill>
                      <a:schemeClr val="bg1"/>
                    </a:solidFill>
                  </a:rPr>
                  <a:t> IT Analyst, </a:t>
                </a:r>
                <a:r>
                  <a:rPr lang="en-US" sz="2069" b="1" dirty="0">
                    <a:solidFill>
                      <a:schemeClr val="bg1"/>
                    </a:solidFill>
                  </a:rPr>
                  <a:t>MTY, MEX</a:t>
                </a:r>
              </a:p>
              <a:p>
                <a:r>
                  <a:rPr lang="en-US" sz="3547" dirty="0">
                    <a:solidFill>
                      <a:schemeClr val="bg1"/>
                    </a:solidFill>
                  </a:rPr>
                  <a:t>	</a:t>
                </a:r>
                <a:r>
                  <a:rPr lang="en-US" sz="2069" b="1" dirty="0">
                    <a:solidFill>
                      <a:schemeClr val="bg1"/>
                    </a:solidFill>
                  </a:rPr>
                  <a:t>IT Coordination / Web Apps Dev</a:t>
                </a:r>
                <a:endParaRPr lang="en-US" sz="2956" b="1" dirty="0">
                  <a:solidFill>
                    <a:schemeClr val="bg1"/>
                  </a:solidFill>
                </a:endParaRPr>
              </a:p>
            </p:txBody>
          </p:sp>
          <p:sp>
            <p:nvSpPr>
              <p:cNvPr id="56" name="Oval 55">
                <a:extLst>
                  <a:ext uri="{FF2B5EF4-FFF2-40B4-BE49-F238E27FC236}">
                    <a16:creationId xmlns:a16="http://schemas.microsoft.com/office/drawing/2014/main" id="{37455965-C2DE-4512-B4A7-FAFF0801FF00}"/>
                  </a:ext>
                </a:extLst>
              </p:cNvPr>
              <p:cNvSpPr/>
              <p:nvPr/>
            </p:nvSpPr>
            <p:spPr>
              <a:xfrm>
                <a:off x="621064" y="2086416"/>
                <a:ext cx="715619" cy="705678"/>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237" dirty="0"/>
              </a:p>
            </p:txBody>
          </p:sp>
        </p:grpSp>
        <p:pic>
          <p:nvPicPr>
            <p:cNvPr id="1028" name="Picture 4" descr="https://spiceportal.schneider-electric.com/image/user_male_portrait?img_id=34880470&amp;img_id_token=h5RyNrPUH4NtSNLtxM%2BO4rEcFjE%3D&amp;t=1528907971628">
              <a:extLst>
                <a:ext uri="{FF2B5EF4-FFF2-40B4-BE49-F238E27FC236}">
                  <a16:creationId xmlns:a16="http://schemas.microsoft.com/office/drawing/2014/main" id="{C0769A22-AD32-445F-A99B-6E8554EC8433}"/>
                </a:ext>
              </a:extLst>
            </p:cNvPr>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330309" y="2109988"/>
              <a:ext cx="715759" cy="705549"/>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cxnSp>
          <p:nvCxnSpPr>
            <p:cNvPr id="68" name="Straight Arrow Connector 67">
              <a:extLst>
                <a:ext uri="{FF2B5EF4-FFF2-40B4-BE49-F238E27FC236}">
                  <a16:creationId xmlns:a16="http://schemas.microsoft.com/office/drawing/2014/main" id="{6575DE27-BC8F-4F05-AD32-4ED845E1AEC0}"/>
                </a:ext>
              </a:extLst>
            </p:cNvPr>
            <p:cNvCxnSpPr>
              <a:cxnSpLocks/>
            </p:cNvCxnSpPr>
            <p:nvPr/>
          </p:nvCxnSpPr>
          <p:spPr>
            <a:xfrm>
              <a:off x="3156913" y="4230450"/>
              <a:ext cx="187649"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9" name="Straight Connector 68">
              <a:extLst>
                <a:ext uri="{FF2B5EF4-FFF2-40B4-BE49-F238E27FC236}">
                  <a16:creationId xmlns:a16="http://schemas.microsoft.com/office/drawing/2014/main" id="{0018C367-A790-44AF-908A-6B3927072A28}"/>
                </a:ext>
              </a:extLst>
            </p:cNvPr>
            <p:cNvCxnSpPr>
              <a:cxnSpLocks/>
            </p:cNvCxnSpPr>
            <p:nvPr/>
          </p:nvCxnSpPr>
          <p:spPr>
            <a:xfrm>
              <a:off x="1747891" y="3401046"/>
              <a:ext cx="1409022" cy="0"/>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89" name="Straight Arrow Connector 88">
              <a:extLst>
                <a:ext uri="{FF2B5EF4-FFF2-40B4-BE49-F238E27FC236}">
                  <a16:creationId xmlns:a16="http://schemas.microsoft.com/office/drawing/2014/main" id="{FD0300CD-B019-406A-B110-D21EC2D55A6F}"/>
                </a:ext>
              </a:extLst>
            </p:cNvPr>
            <p:cNvCxnSpPr>
              <a:cxnSpLocks/>
            </p:cNvCxnSpPr>
            <p:nvPr/>
          </p:nvCxnSpPr>
          <p:spPr>
            <a:xfrm>
              <a:off x="7678255" y="1958034"/>
              <a:ext cx="0" cy="174731"/>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6" name="Oval 5">
              <a:extLst>
                <a:ext uri="{FF2B5EF4-FFF2-40B4-BE49-F238E27FC236}">
                  <a16:creationId xmlns:a16="http://schemas.microsoft.com/office/drawing/2014/main" id="{45E335D1-CFA1-4918-BF04-686E4392751C}"/>
                </a:ext>
              </a:extLst>
            </p:cNvPr>
            <p:cNvSpPr/>
            <p:nvPr/>
          </p:nvSpPr>
          <p:spPr>
            <a:xfrm>
              <a:off x="3344562" y="996704"/>
              <a:ext cx="715619" cy="705678"/>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237" dirty="0"/>
            </a:p>
          </p:txBody>
        </p:sp>
        <p:pic>
          <p:nvPicPr>
            <p:cNvPr id="98" name="Picture 97">
              <a:extLst>
                <a:ext uri="{FF2B5EF4-FFF2-40B4-BE49-F238E27FC236}">
                  <a16:creationId xmlns:a16="http://schemas.microsoft.com/office/drawing/2014/main" id="{4102750D-AB96-456B-AA01-DF34B9B7FCDD}"/>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3511539" y="2223102"/>
              <a:ext cx="381664" cy="477079"/>
            </a:xfrm>
            <a:prstGeom prst="rect">
              <a:avLst/>
            </a:prstGeom>
          </p:spPr>
        </p:pic>
        <p:pic>
          <p:nvPicPr>
            <p:cNvPr id="99" name="Picture 98">
              <a:extLst>
                <a:ext uri="{FF2B5EF4-FFF2-40B4-BE49-F238E27FC236}">
                  <a16:creationId xmlns:a16="http://schemas.microsoft.com/office/drawing/2014/main" id="{5327B87E-0859-4DB6-80C2-5F7C9BF73072}"/>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3533780" y="3991910"/>
              <a:ext cx="381664" cy="477079"/>
            </a:xfrm>
            <a:prstGeom prst="rect">
              <a:avLst/>
            </a:prstGeom>
          </p:spPr>
        </p:pic>
      </p:grpSp>
      <p:pic>
        <p:nvPicPr>
          <p:cNvPr id="8" name="Picture 7">
            <a:extLst>
              <a:ext uri="{FF2B5EF4-FFF2-40B4-BE49-F238E27FC236}">
                <a16:creationId xmlns:a16="http://schemas.microsoft.com/office/drawing/2014/main" id="{38F0FC75-3B91-4900-B9B7-42C3869055E6}"/>
              </a:ext>
            </a:extLst>
          </p:cNvPr>
          <p:cNvPicPr>
            <a:picLocks noChangeAspect="1"/>
          </p:cNvPicPr>
          <p:nvPr/>
        </p:nvPicPr>
        <p:blipFill>
          <a:blip r:embed="rId4"/>
          <a:stretch>
            <a:fillRect/>
          </a:stretch>
        </p:blipFill>
        <p:spPr>
          <a:xfrm>
            <a:off x="12173650" y="2822269"/>
            <a:ext cx="2085419" cy="2025696"/>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pic>
        <p:nvPicPr>
          <p:cNvPr id="12" name="Picture 11">
            <a:extLst>
              <a:ext uri="{FF2B5EF4-FFF2-40B4-BE49-F238E27FC236}">
                <a16:creationId xmlns:a16="http://schemas.microsoft.com/office/drawing/2014/main" id="{FFCC1537-1977-47BC-8584-2049F0018194}"/>
              </a:ext>
            </a:extLst>
          </p:cNvPr>
          <p:cNvPicPr>
            <a:picLocks noChangeAspect="1"/>
          </p:cNvPicPr>
          <p:nvPr/>
        </p:nvPicPr>
        <p:blipFill>
          <a:blip r:embed="rId5"/>
          <a:stretch>
            <a:fillRect/>
          </a:stretch>
        </p:blipFill>
        <p:spPr>
          <a:xfrm>
            <a:off x="20855847" y="6104656"/>
            <a:ext cx="2094650" cy="2105071"/>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pic>
        <p:nvPicPr>
          <p:cNvPr id="39" name="Picture 38">
            <a:extLst>
              <a:ext uri="{FF2B5EF4-FFF2-40B4-BE49-F238E27FC236}">
                <a16:creationId xmlns:a16="http://schemas.microsoft.com/office/drawing/2014/main" id="{D7CF66C5-FC62-48F4-9070-64964A117272}"/>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2652344" y="9155061"/>
            <a:ext cx="1128029" cy="1410033"/>
          </a:xfrm>
          <a:prstGeom prst="rect">
            <a:avLst/>
          </a:prstGeom>
        </p:spPr>
      </p:pic>
      <p:pic>
        <p:nvPicPr>
          <p:cNvPr id="18" name="Picture 17">
            <a:extLst>
              <a:ext uri="{FF2B5EF4-FFF2-40B4-BE49-F238E27FC236}">
                <a16:creationId xmlns:a16="http://schemas.microsoft.com/office/drawing/2014/main" id="{8E1C9F81-CDAE-4529-9E73-6378BB353741}"/>
              </a:ext>
            </a:extLst>
          </p:cNvPr>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a:off x="12214734" y="6104656"/>
            <a:ext cx="2031588" cy="2031588"/>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p:spPr>
      </p:pic>
      <p:pic>
        <p:nvPicPr>
          <p:cNvPr id="20" name="Picture 19">
            <a:extLst>
              <a:ext uri="{FF2B5EF4-FFF2-40B4-BE49-F238E27FC236}">
                <a16:creationId xmlns:a16="http://schemas.microsoft.com/office/drawing/2014/main" id="{D231F84F-ED0C-4D28-8BDC-780A209B450A}"/>
              </a:ext>
            </a:extLst>
          </p:cNvPr>
          <p:cNvPicPr>
            <a:picLocks noChangeAspect="1"/>
          </p:cNvPicPr>
          <p:nvPr/>
        </p:nvPicPr>
        <p:blipFill>
          <a:blip r:embed="rId7" cstate="email">
            <a:extLst>
              <a:ext uri="{28A0092B-C50C-407E-A947-70E740481C1C}">
                <a14:useLocalDpi xmlns:a14="http://schemas.microsoft.com/office/drawing/2010/main" val="0"/>
              </a:ext>
            </a:extLst>
          </a:blip>
          <a:stretch>
            <a:fillRect/>
          </a:stretch>
        </p:blipFill>
        <p:spPr>
          <a:xfrm>
            <a:off x="12161616" y="8786494"/>
            <a:ext cx="2085670" cy="2085670"/>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186197546"/>
      </p:ext>
    </p:extLst>
  </p:cSld>
  <p:clrMapOvr>
    <a:masterClrMapping/>
  </p:clrMapOvr>
</p:sld>
</file>

<file path=ppt/theme/theme1.xml><?xml version="1.0" encoding="utf-8"?>
<a:theme xmlns:a="http://schemas.openxmlformats.org/drawingml/2006/main" name="SE15_LIO_TextOnly V3">
  <a:themeElements>
    <a:clrScheme name="SE Life Green MS Office">
      <a:dk1>
        <a:sysClr val="windowText" lastClr="000000"/>
      </a:dk1>
      <a:lt1>
        <a:sysClr val="window" lastClr="FFFFFF"/>
      </a:lt1>
      <a:dk2>
        <a:srgbClr val="3DCD58"/>
      </a:dk2>
      <a:lt2>
        <a:srgbClr val="3DCD58"/>
      </a:lt2>
      <a:accent1>
        <a:srgbClr val="626469"/>
      </a:accent1>
      <a:accent2>
        <a:srgbClr val="9FA0A4"/>
      </a:accent2>
      <a:accent3>
        <a:srgbClr val="FFD100"/>
      </a:accent3>
      <a:accent4>
        <a:srgbClr val="E47F00"/>
      </a:accent4>
      <a:accent5>
        <a:srgbClr val="B10043"/>
      </a:accent5>
      <a:accent6>
        <a:srgbClr val="42B4E6"/>
      </a:accent6>
      <a:hlink>
        <a:srgbClr val="B10043"/>
      </a:hlink>
      <a:folHlink>
        <a:srgbClr val="42B4E6"/>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2" id="{AAA753BF-A783-4CE8-93D2-EBFB2DF95279}" vid="{EA355219-D26F-4C51-94EF-482098719718}"/>
    </a:ext>
  </a:extLst>
</a:theme>
</file>

<file path=ppt/theme/theme2.xml><?xml version="1.0" encoding="utf-8"?>
<a:theme xmlns:a="http://schemas.openxmlformats.org/drawingml/2006/main" name="Schneider Text Slides">
  <a:themeElements>
    <a:clrScheme name="SE Life Green MS Office">
      <a:dk1>
        <a:sysClr val="windowText" lastClr="000000"/>
      </a:dk1>
      <a:lt1>
        <a:sysClr val="window" lastClr="FFFFFF"/>
      </a:lt1>
      <a:dk2>
        <a:srgbClr val="3DCD58"/>
      </a:dk2>
      <a:lt2>
        <a:srgbClr val="3DCD58"/>
      </a:lt2>
      <a:accent1>
        <a:srgbClr val="626469"/>
      </a:accent1>
      <a:accent2>
        <a:srgbClr val="9FA0A4"/>
      </a:accent2>
      <a:accent3>
        <a:srgbClr val="FFD100"/>
      </a:accent3>
      <a:accent4>
        <a:srgbClr val="E47F00"/>
      </a:accent4>
      <a:accent5>
        <a:srgbClr val="B10043"/>
      </a:accent5>
      <a:accent6>
        <a:srgbClr val="42B4E6"/>
      </a:accent6>
      <a:hlink>
        <a:srgbClr val="B10043"/>
      </a:hlink>
      <a:folHlink>
        <a:srgbClr val="42B4E6"/>
      </a:folHlink>
    </a:clrScheme>
    <a:fontScheme name="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2700" cap="rnd">
          <a:solidFill>
            <a:srgbClr val="4F5156"/>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2" id="{AAA753BF-A783-4CE8-93D2-EBFB2DF95279}" vid="{A4665921-DEBE-4526-B793-7CE56F0891D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blank</Template>
  <TotalTime>0</TotalTime>
  <Words>1575</Words>
  <Application>Microsoft Office PowerPoint</Application>
  <PresentationFormat>Custom</PresentationFormat>
  <Paragraphs>441</Paragraphs>
  <Slides>9</Slides>
  <Notes>8</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9</vt:i4>
      </vt:variant>
    </vt:vector>
  </HeadingPairs>
  <TitlesOfParts>
    <vt:vector size="16" baseType="lpstr">
      <vt:lpstr>Arial Unicode MS</vt:lpstr>
      <vt:lpstr>Arial</vt:lpstr>
      <vt:lpstr>Calibri</vt:lpstr>
      <vt:lpstr>Lucida Grande</vt:lpstr>
      <vt:lpstr>Segoe UI</vt:lpstr>
      <vt:lpstr>SE15_LIO_TextOnly V3</vt:lpstr>
      <vt:lpstr>Schneider Text Slides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2018-06-08T16:12:31Z</dcterms:created>
  <dcterms:modified xsi:type="dcterms:W3CDTF">2018-07-31T02:18:34Z</dcterms:modified>
</cp:coreProperties>
</file>